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2" r:id="rId1"/>
  </p:sldMasterIdLst>
  <p:notesMasterIdLst>
    <p:notesMasterId r:id="rId16"/>
  </p:notesMasterIdLst>
  <p:sldIdLst>
    <p:sldId id="276" r:id="rId2"/>
    <p:sldId id="277" r:id="rId3"/>
    <p:sldId id="278" r:id="rId4"/>
    <p:sldId id="260" r:id="rId5"/>
    <p:sldId id="280" r:id="rId6"/>
    <p:sldId id="279" r:id="rId7"/>
    <p:sldId id="282" r:id="rId8"/>
    <p:sldId id="281" r:id="rId9"/>
    <p:sldId id="283" r:id="rId10"/>
    <p:sldId id="284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A57"/>
    <a:srgbClr val="474C60"/>
    <a:srgbClr val="57BAE7"/>
    <a:srgbClr val="C0E5F6"/>
    <a:srgbClr val="9AD5F0"/>
    <a:srgbClr val="28A8E0"/>
    <a:srgbClr val="E7DAD2"/>
    <a:srgbClr val="454960"/>
    <a:srgbClr val="EA6B14"/>
    <a:srgbClr val="FC8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BEA6B-C93F-49ED-9A98-F37747AB853B}" v="93" dt="2024-11-07T16:57:22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" userId="8248314c7aeb1703" providerId="LiveId" clId="{7FABEA6B-C93F-49ED-9A98-F37747AB853B}"/>
    <pc:docChg chg="undo redo custSel addSld delSld modSld sldOrd">
      <pc:chgData name="Christine D" userId="8248314c7aeb1703" providerId="LiveId" clId="{7FABEA6B-C93F-49ED-9A98-F37747AB853B}" dt="2024-11-07T16:59:23.355" v="872" actId="20577"/>
      <pc:docMkLst>
        <pc:docMk/>
      </pc:docMkLst>
      <pc:sldChg chg="addSp delSp modSp del mod ord setBg setFolMasterObjs">
        <pc:chgData name="Christine D" userId="8248314c7aeb1703" providerId="LiveId" clId="{7FABEA6B-C93F-49ED-9A98-F37747AB853B}" dt="2024-11-07T16:18:56.517" v="306" actId="47"/>
        <pc:sldMkLst>
          <pc:docMk/>
          <pc:sldMk cId="3128270965" sldId="256"/>
        </pc:sldMkLst>
        <pc:spChg chg="mod">
          <ac:chgData name="Christine D" userId="8248314c7aeb1703" providerId="LiveId" clId="{7FABEA6B-C93F-49ED-9A98-F37747AB853B}" dt="2024-11-07T16:18:30.488" v="302" actId="20577"/>
          <ac:spMkLst>
            <pc:docMk/>
            <pc:sldMk cId="3128270965" sldId="256"/>
            <ac:spMk id="4" creationId="{EC56B70F-6787-4E05-BE24-E48EE1B82A8B}"/>
          </ac:spMkLst>
        </pc:spChg>
        <pc:spChg chg="add del">
          <ac:chgData name="Christine D" userId="8248314c7aeb1703" providerId="LiveId" clId="{7FABEA6B-C93F-49ED-9A98-F37747AB853B}" dt="2024-11-07T16:17:28.918" v="250" actId="26606"/>
          <ac:spMkLst>
            <pc:docMk/>
            <pc:sldMk cId="3128270965" sldId="256"/>
            <ac:spMk id="9" creationId="{8CD2B798-7994-4548-A2BE-4AEF9C1A5FAE}"/>
          </ac:spMkLst>
        </pc:spChg>
        <pc:spChg chg="add del">
          <ac:chgData name="Christine D" userId="8248314c7aeb1703" providerId="LiveId" clId="{7FABEA6B-C93F-49ED-9A98-F37747AB853B}" dt="2024-11-07T16:17:28.918" v="250" actId="26606"/>
          <ac:spMkLst>
            <pc:docMk/>
            <pc:sldMk cId="3128270965" sldId="256"/>
            <ac:spMk id="11" creationId="{E6162320-3B67-42BB-AF9D-939326E6489E}"/>
          </ac:spMkLst>
        </pc:spChg>
        <pc:spChg chg="add del">
          <ac:chgData name="Christine D" userId="8248314c7aeb1703" providerId="LiveId" clId="{7FABEA6B-C93F-49ED-9A98-F37747AB853B}" dt="2024-11-07T16:17:28.918" v="250" actId="26606"/>
          <ac:spMkLst>
            <pc:docMk/>
            <pc:sldMk cId="3128270965" sldId="256"/>
            <ac:spMk id="18" creationId="{3A8EC506-B1DA-46A1-B44D-774E68468E13}"/>
          </ac:spMkLst>
        </pc:spChg>
        <pc:spChg chg="add del">
          <ac:chgData name="Christine D" userId="8248314c7aeb1703" providerId="LiveId" clId="{7FABEA6B-C93F-49ED-9A98-F37747AB853B}" dt="2024-11-07T16:17:28.918" v="250" actId="26606"/>
          <ac:spMkLst>
            <pc:docMk/>
            <pc:sldMk cId="3128270965" sldId="256"/>
            <ac:spMk id="20" creationId="{BFF30785-305E-45D7-984F-5AA93D3CA561}"/>
          </ac:spMkLst>
        </pc:spChg>
        <pc:spChg chg="add del">
          <ac:chgData name="Christine D" userId="8248314c7aeb1703" providerId="LiveId" clId="{7FABEA6B-C93F-49ED-9A98-F37747AB853B}" dt="2024-11-07T16:17:28.918" v="250" actId="26606"/>
          <ac:spMkLst>
            <pc:docMk/>
            <pc:sldMk cId="3128270965" sldId="256"/>
            <ac:spMk id="24" creationId="{2A85F7B3-F4E6-4FBF-B74E-43CAB468F500}"/>
          </ac:spMkLst>
        </pc:spChg>
        <pc:picChg chg="add del mod">
          <ac:chgData name="Christine D" userId="8248314c7aeb1703" providerId="LiveId" clId="{7FABEA6B-C93F-49ED-9A98-F37747AB853B}" dt="2024-11-07T16:18:52.769" v="305" actId="478"/>
          <ac:picMkLst>
            <pc:docMk/>
            <pc:sldMk cId="3128270965" sldId="256"/>
            <ac:picMk id="2" creationId="{F3A90C68-AF8E-AF26-F17F-12AC8CB5A1ED}"/>
          </ac:picMkLst>
        </pc:picChg>
        <pc:picChg chg="del">
          <ac:chgData name="Christine D" userId="8248314c7aeb1703" providerId="LiveId" clId="{7FABEA6B-C93F-49ED-9A98-F37747AB853B}" dt="2024-11-07T15:50:06.413" v="99" actId="478"/>
          <ac:picMkLst>
            <pc:docMk/>
            <pc:sldMk cId="3128270965" sldId="256"/>
            <ac:picMk id="3" creationId="{52D51F07-5178-0837-E8B8-F92395003887}"/>
          </ac:picMkLst>
        </pc:picChg>
        <pc:cxnChg chg="add del">
          <ac:chgData name="Christine D" userId="8248314c7aeb1703" providerId="LiveId" clId="{7FABEA6B-C93F-49ED-9A98-F37747AB853B}" dt="2024-11-07T16:17:28.918" v="250" actId="26606"/>
          <ac:cxnSpMkLst>
            <pc:docMk/>
            <pc:sldMk cId="3128270965" sldId="256"/>
            <ac:cxnSpMk id="13" creationId="{6722E143-84C1-4F95-937C-78B92D2811CF}"/>
          </ac:cxnSpMkLst>
        </pc:cxnChg>
        <pc:cxnChg chg="add del">
          <ac:chgData name="Christine D" userId="8248314c7aeb1703" providerId="LiveId" clId="{7FABEA6B-C93F-49ED-9A98-F37747AB853B}" dt="2024-11-07T16:17:28.918" v="250" actId="26606"/>
          <ac:cxnSpMkLst>
            <pc:docMk/>
            <pc:sldMk cId="3128270965" sldId="256"/>
            <ac:cxnSpMk id="22" creationId="{15E01FA5-D766-43CA-A83D-E7CF3F04E96F}"/>
          </ac:cxnSpMkLst>
        </pc:cxnChg>
        <pc:cxnChg chg="add del">
          <ac:chgData name="Christine D" userId="8248314c7aeb1703" providerId="LiveId" clId="{7FABEA6B-C93F-49ED-9A98-F37747AB853B}" dt="2024-11-07T16:17:28.918" v="250" actId="26606"/>
          <ac:cxnSpMkLst>
            <pc:docMk/>
            <pc:sldMk cId="3128270965" sldId="256"/>
            <ac:cxnSpMk id="26" creationId="{73741D5B-1709-4CDB-963A-CC3C749412B8}"/>
          </ac:cxnSpMkLst>
        </pc:cxnChg>
      </pc:sldChg>
      <pc:sldChg chg="addSp delSp modSp mod delDesignElem">
        <pc:chgData name="Christine D" userId="8248314c7aeb1703" providerId="LiveId" clId="{7FABEA6B-C93F-49ED-9A98-F37747AB853B}" dt="2024-11-07T16:21:46.033" v="369" actId="1076"/>
        <pc:sldMkLst>
          <pc:docMk/>
          <pc:sldMk cId="2817822050" sldId="260"/>
        </pc:sldMkLst>
        <pc:spChg chg="mod">
          <ac:chgData name="Christine D" userId="8248314c7aeb1703" providerId="LiveId" clId="{7FABEA6B-C93F-49ED-9A98-F37747AB853B}" dt="2024-11-07T16:21:44.085" v="367" actId="1076"/>
          <ac:spMkLst>
            <pc:docMk/>
            <pc:sldMk cId="2817822050" sldId="260"/>
            <ac:spMk id="2" creationId="{0CCA8D17-42EA-433D-890A-E766EBEF2CD3}"/>
          </ac:spMkLst>
        </pc:spChg>
        <pc:spChg chg="del">
          <ac:chgData name="Christine D" userId="8248314c7aeb1703" providerId="LiveId" clId="{7FABEA6B-C93F-49ED-9A98-F37747AB853B}" dt="2024-11-07T15:46:21.883" v="5"/>
          <ac:spMkLst>
            <pc:docMk/>
            <pc:sldMk cId="2817822050" sldId="260"/>
            <ac:spMk id="15" creationId="{022BDE4A-8A20-4A69-9C5A-581C82036A4D}"/>
          </ac:spMkLst>
        </pc:spChg>
        <pc:picChg chg="add mod">
          <ac:chgData name="Christine D" userId="8248314c7aeb1703" providerId="LiveId" clId="{7FABEA6B-C93F-49ED-9A98-F37747AB853B}" dt="2024-11-07T16:21:46.033" v="369" actId="1076"/>
          <ac:picMkLst>
            <pc:docMk/>
            <pc:sldMk cId="2817822050" sldId="260"/>
            <ac:picMk id="3" creationId="{08105C18-C08A-5BE9-06E5-5EAE684A42F5}"/>
          </ac:picMkLst>
        </pc:picChg>
        <pc:picChg chg="add del">
          <ac:chgData name="Christine D" userId="8248314c7aeb1703" providerId="LiveId" clId="{7FABEA6B-C93F-49ED-9A98-F37747AB853B}" dt="2024-11-07T16:21:28.983" v="362" actId="478"/>
          <ac:picMkLst>
            <pc:docMk/>
            <pc:sldMk cId="2817822050" sldId="260"/>
            <ac:picMk id="4" creationId="{59F23EB0-084E-05FF-E458-11F5732A40EF}"/>
          </ac:picMkLst>
        </pc:picChg>
        <pc:picChg chg="add del">
          <ac:chgData name="Christine D" userId="8248314c7aeb1703" providerId="LiveId" clId="{7FABEA6B-C93F-49ED-9A98-F37747AB853B}" dt="2024-11-07T16:21:28.183" v="361" actId="478"/>
          <ac:picMkLst>
            <pc:docMk/>
            <pc:sldMk cId="2817822050" sldId="260"/>
            <ac:picMk id="6" creationId="{72CCFDC9-A0D4-4B14-46DB-36222B04C4EC}"/>
          </ac:picMkLst>
        </pc:picChg>
      </pc:sldChg>
      <pc:sldChg chg="del">
        <pc:chgData name="Christine D" userId="8248314c7aeb1703" providerId="LiveId" clId="{7FABEA6B-C93F-49ED-9A98-F37747AB853B}" dt="2024-11-07T16:22:54.148" v="375" actId="47"/>
        <pc:sldMkLst>
          <pc:docMk/>
          <pc:sldMk cId="2330068452" sldId="261"/>
        </pc:sldMkLst>
      </pc:sldChg>
      <pc:sldChg chg="del">
        <pc:chgData name="Christine D" userId="8248314c7aeb1703" providerId="LiveId" clId="{7FABEA6B-C93F-49ED-9A98-F37747AB853B}" dt="2024-11-07T16:22:59.967" v="377" actId="47"/>
        <pc:sldMkLst>
          <pc:docMk/>
          <pc:sldMk cId="157904935" sldId="262"/>
        </pc:sldMkLst>
      </pc:sldChg>
      <pc:sldChg chg="del">
        <pc:chgData name="Christine D" userId="8248314c7aeb1703" providerId="LiveId" clId="{7FABEA6B-C93F-49ED-9A98-F37747AB853B}" dt="2024-11-07T16:22:49.623" v="374" actId="47"/>
        <pc:sldMkLst>
          <pc:docMk/>
          <pc:sldMk cId="2425635542" sldId="263"/>
        </pc:sldMkLst>
      </pc:sldChg>
      <pc:sldChg chg="del">
        <pc:chgData name="Christine D" userId="8248314c7aeb1703" providerId="LiveId" clId="{7FABEA6B-C93F-49ED-9A98-F37747AB853B}" dt="2024-11-07T15:45:50.173" v="0" actId="47"/>
        <pc:sldMkLst>
          <pc:docMk/>
          <pc:sldMk cId="3755865762" sldId="266"/>
        </pc:sldMkLst>
      </pc:sldChg>
      <pc:sldChg chg="del">
        <pc:chgData name="Christine D" userId="8248314c7aeb1703" providerId="LiveId" clId="{7FABEA6B-C93F-49ED-9A98-F37747AB853B}" dt="2024-11-07T16:23:04.033" v="379" actId="47"/>
        <pc:sldMkLst>
          <pc:docMk/>
          <pc:sldMk cId="1166346671" sldId="267"/>
        </pc:sldMkLst>
      </pc:sldChg>
      <pc:sldChg chg="del">
        <pc:chgData name="Christine D" userId="8248314c7aeb1703" providerId="LiveId" clId="{7FABEA6B-C93F-49ED-9A98-F37747AB853B}" dt="2024-11-07T16:22:58.048" v="376" actId="47"/>
        <pc:sldMkLst>
          <pc:docMk/>
          <pc:sldMk cId="3001596381" sldId="268"/>
        </pc:sldMkLst>
      </pc:sldChg>
      <pc:sldChg chg="addSp delSp modSp del mod setBg setFolMasterObjs">
        <pc:chgData name="Christine D" userId="8248314c7aeb1703" providerId="LiveId" clId="{7FABEA6B-C93F-49ED-9A98-F37747AB853B}" dt="2024-11-07T16:23:30.112" v="383" actId="47"/>
        <pc:sldMkLst>
          <pc:docMk/>
          <pc:sldMk cId="81168810" sldId="271"/>
        </pc:sldMkLst>
        <pc:spChg chg="mod">
          <ac:chgData name="Christine D" userId="8248314c7aeb1703" providerId="LiveId" clId="{7FABEA6B-C93F-49ED-9A98-F37747AB853B}" dt="2024-11-07T16:20:30.718" v="350" actId="20577"/>
          <ac:spMkLst>
            <pc:docMk/>
            <pc:sldMk cId="81168810" sldId="271"/>
            <ac:spMk id="29" creationId="{04248B6C-DB26-4B2A-B81A-F7C5845F06B5}"/>
          </ac:spMkLst>
        </pc:spChg>
        <pc:spChg chg="add del">
          <ac:chgData name="Christine D" userId="8248314c7aeb1703" providerId="LiveId" clId="{7FABEA6B-C93F-49ED-9A98-F37747AB853B}" dt="2024-11-07T16:16:34.262" v="237" actId="26606"/>
          <ac:spMkLst>
            <pc:docMk/>
            <pc:sldMk cId="81168810" sldId="271"/>
            <ac:spMk id="31" creationId="{42E59668-3C21-4C75-9F1D-FC8FC2F32C8A}"/>
          </ac:spMkLst>
        </pc:spChg>
        <pc:spChg chg="add del">
          <ac:chgData name="Christine D" userId="8248314c7aeb1703" providerId="LiveId" clId="{7FABEA6B-C93F-49ED-9A98-F37747AB853B}" dt="2024-11-07T16:16:34.262" v="237" actId="26606"/>
          <ac:spMkLst>
            <pc:docMk/>
            <pc:sldMk cId="81168810" sldId="271"/>
            <ac:spMk id="32" creationId="{52A002CF-6EAF-497D-9B9B-EF9F44518419}"/>
          </ac:spMkLst>
        </pc:spChg>
        <pc:spChg chg="add del">
          <ac:chgData name="Christine D" userId="8248314c7aeb1703" providerId="LiveId" clId="{7FABEA6B-C93F-49ED-9A98-F37747AB853B}" dt="2024-11-07T16:03:14.625" v="225" actId="26606"/>
          <ac:spMkLst>
            <pc:docMk/>
            <pc:sldMk cId="81168810" sldId="271"/>
            <ac:spMk id="34" creationId="{AB832D16-7558-4209-B5E6-60CFB7383EB6}"/>
          </ac:spMkLst>
        </pc:spChg>
        <pc:spChg chg="add del">
          <ac:chgData name="Christine D" userId="8248314c7aeb1703" providerId="LiveId" clId="{7FABEA6B-C93F-49ED-9A98-F37747AB853B}" dt="2024-11-07T16:16:34.262" v="237" actId="26606"/>
          <ac:spMkLst>
            <pc:docMk/>
            <pc:sldMk cId="81168810" sldId="271"/>
            <ac:spMk id="35" creationId="{A211F48F-114D-465F-B9AB-A36325F8C7CC}"/>
          </ac:spMkLst>
        </pc:spChg>
        <pc:spChg chg="add del">
          <ac:chgData name="Christine D" userId="8248314c7aeb1703" providerId="LiveId" clId="{7FABEA6B-C93F-49ED-9A98-F37747AB853B}" dt="2024-11-07T16:03:14.625" v="225" actId="26606"/>
          <ac:spMkLst>
            <pc:docMk/>
            <pc:sldMk cId="81168810" sldId="271"/>
            <ac:spMk id="36" creationId="{0B201792-59B9-4FE8-9B2A-7F7A5AED030D}"/>
          </ac:spMkLst>
        </pc:spChg>
        <pc:spChg chg="add del">
          <ac:chgData name="Christine D" userId="8248314c7aeb1703" providerId="LiveId" clId="{7FABEA6B-C93F-49ED-9A98-F37747AB853B}" dt="2024-11-07T16:16:39.321" v="239" actId="26606"/>
          <ac:spMkLst>
            <pc:docMk/>
            <pc:sldMk cId="81168810" sldId="271"/>
            <ac:spMk id="37" creationId="{AB832D16-7558-4209-B5E6-60CFB7383EB6}"/>
          </ac:spMkLst>
        </pc:spChg>
        <pc:spChg chg="add del">
          <ac:chgData name="Christine D" userId="8248314c7aeb1703" providerId="LiveId" clId="{7FABEA6B-C93F-49ED-9A98-F37747AB853B}" dt="2024-11-07T16:16:39.321" v="239" actId="26606"/>
          <ac:spMkLst>
            <pc:docMk/>
            <pc:sldMk cId="81168810" sldId="271"/>
            <ac:spMk id="39" creationId="{0B201792-59B9-4FE8-9B2A-7F7A5AED030D}"/>
          </ac:spMkLst>
        </pc:spChg>
        <pc:spChg chg="add del">
          <ac:chgData name="Christine D" userId="8248314c7aeb1703" providerId="LiveId" clId="{7FABEA6B-C93F-49ED-9A98-F37747AB853B}" dt="2024-11-07T16:03:14.625" v="225" actId="26606"/>
          <ac:spMkLst>
            <pc:docMk/>
            <pc:sldMk cId="81168810" sldId="271"/>
            <ac:spMk id="40" creationId="{D045426A-326D-4262-A31E-8C4D4221167D}"/>
          </ac:spMkLst>
        </pc:spChg>
        <pc:spChg chg="add del">
          <ac:chgData name="Christine D" userId="8248314c7aeb1703" providerId="LiveId" clId="{7FABEA6B-C93F-49ED-9A98-F37747AB853B}" dt="2024-11-07T16:03:14.625" v="225" actId="26606"/>
          <ac:spMkLst>
            <pc:docMk/>
            <pc:sldMk cId="81168810" sldId="271"/>
            <ac:spMk id="42" creationId="{8BD0C197-6F97-4148-BD9F-3BC50E46A47D}"/>
          </ac:spMkLst>
        </pc:spChg>
        <pc:spChg chg="add del">
          <ac:chgData name="Christine D" userId="8248314c7aeb1703" providerId="LiveId" clId="{7FABEA6B-C93F-49ED-9A98-F37747AB853B}" dt="2024-11-07T16:16:39.321" v="239" actId="26606"/>
          <ac:spMkLst>
            <pc:docMk/>
            <pc:sldMk cId="81168810" sldId="271"/>
            <ac:spMk id="43" creationId="{FA4CECB3-C22E-4C8B-BAF3-FF4CF5B40DBA}"/>
          </ac:spMkLst>
        </pc:spChg>
        <pc:spChg chg="add del">
          <ac:chgData name="Christine D" userId="8248314c7aeb1703" providerId="LiveId" clId="{7FABEA6B-C93F-49ED-9A98-F37747AB853B}" dt="2024-11-07T16:16:39.321" v="239" actId="26606"/>
          <ac:spMkLst>
            <pc:docMk/>
            <pc:sldMk cId="81168810" sldId="271"/>
            <ac:spMk id="45" creationId="{B267D0C5-73F7-42FF-B095-8F1E57AD9568}"/>
          </ac:spMkLst>
        </pc:spChg>
        <pc:spChg chg="add del">
          <ac:chgData name="Christine D" userId="8248314c7aeb1703" providerId="LiveId" clId="{7FABEA6B-C93F-49ED-9A98-F37747AB853B}" dt="2024-11-07T16:16:41.068" v="242" actId="26606"/>
          <ac:spMkLst>
            <pc:docMk/>
            <pc:sldMk cId="81168810" sldId="271"/>
            <ac:spMk id="52" creationId="{42E59668-3C21-4C75-9F1D-FC8FC2F32C8A}"/>
          </ac:spMkLst>
        </pc:spChg>
        <pc:spChg chg="add del">
          <ac:chgData name="Christine D" userId="8248314c7aeb1703" providerId="LiveId" clId="{7FABEA6B-C93F-49ED-9A98-F37747AB853B}" dt="2024-11-07T16:02:51.123" v="217" actId="26606"/>
          <ac:spMkLst>
            <pc:docMk/>
            <pc:sldMk cId="81168810" sldId="271"/>
            <ac:spMk id="53" creationId="{AB832D16-7558-4209-B5E6-60CFB7383EB6}"/>
          </ac:spMkLst>
        </pc:spChg>
        <pc:spChg chg="add del">
          <ac:chgData name="Christine D" userId="8248314c7aeb1703" providerId="LiveId" clId="{7FABEA6B-C93F-49ED-9A98-F37747AB853B}" dt="2024-11-07T16:16:41.068" v="242" actId="26606"/>
          <ac:spMkLst>
            <pc:docMk/>
            <pc:sldMk cId="81168810" sldId="271"/>
            <ac:spMk id="54" creationId="{52A002CF-6EAF-497D-9B9B-EF9F44518419}"/>
          </ac:spMkLst>
        </pc:spChg>
        <pc:spChg chg="add del">
          <ac:chgData name="Christine D" userId="8248314c7aeb1703" providerId="LiveId" clId="{7FABEA6B-C93F-49ED-9A98-F37747AB853B}" dt="2024-11-07T16:02:51.123" v="217" actId="26606"/>
          <ac:spMkLst>
            <pc:docMk/>
            <pc:sldMk cId="81168810" sldId="271"/>
            <ac:spMk id="55" creationId="{0B201792-59B9-4FE8-9B2A-7F7A5AED030D}"/>
          </ac:spMkLst>
        </pc:spChg>
        <pc:spChg chg="add del">
          <ac:chgData name="Christine D" userId="8248314c7aeb1703" providerId="LiveId" clId="{7FABEA6B-C93F-49ED-9A98-F37747AB853B}" dt="2024-11-07T16:16:41.068" v="242" actId="26606"/>
          <ac:spMkLst>
            <pc:docMk/>
            <pc:sldMk cId="81168810" sldId="271"/>
            <ac:spMk id="58" creationId="{B4D20C7D-EEBD-41A2-BD27-A76D4179126F}"/>
          </ac:spMkLst>
        </pc:spChg>
        <pc:spChg chg="add del">
          <ac:chgData name="Christine D" userId="8248314c7aeb1703" providerId="LiveId" clId="{7FABEA6B-C93F-49ED-9A98-F37747AB853B}" dt="2024-11-07T16:02:51.123" v="217" actId="26606"/>
          <ac:spMkLst>
            <pc:docMk/>
            <pc:sldMk cId="81168810" sldId="271"/>
            <ac:spMk id="59" creationId="{FA4CECB3-C22E-4C8B-BAF3-FF4CF5B40DBA}"/>
          </ac:spMkLst>
        </pc:spChg>
        <pc:spChg chg="add del">
          <ac:chgData name="Christine D" userId="8248314c7aeb1703" providerId="LiveId" clId="{7FABEA6B-C93F-49ED-9A98-F37747AB853B}" dt="2024-11-07T16:16:49.222" v="246" actId="26606"/>
          <ac:spMkLst>
            <pc:docMk/>
            <pc:sldMk cId="81168810" sldId="271"/>
            <ac:spMk id="60" creationId="{42E59668-3C21-4C75-9F1D-FC8FC2F32C8A}"/>
          </ac:spMkLst>
        </pc:spChg>
        <pc:spChg chg="add del">
          <ac:chgData name="Christine D" userId="8248314c7aeb1703" providerId="LiveId" clId="{7FABEA6B-C93F-49ED-9A98-F37747AB853B}" dt="2024-11-07T16:02:51.123" v="217" actId="26606"/>
          <ac:spMkLst>
            <pc:docMk/>
            <pc:sldMk cId="81168810" sldId="271"/>
            <ac:spMk id="61" creationId="{B267D0C5-73F7-42FF-B095-8F1E57AD9568}"/>
          </ac:spMkLst>
        </pc:spChg>
        <pc:spChg chg="add del">
          <ac:chgData name="Christine D" userId="8248314c7aeb1703" providerId="LiveId" clId="{7FABEA6B-C93F-49ED-9A98-F37747AB853B}" dt="2024-11-07T16:16:49.222" v="246" actId="26606"/>
          <ac:spMkLst>
            <pc:docMk/>
            <pc:sldMk cId="81168810" sldId="271"/>
            <ac:spMk id="62" creationId="{52A002CF-6EAF-497D-9B9B-EF9F44518419}"/>
          </ac:spMkLst>
        </pc:spChg>
        <pc:spChg chg="add del">
          <ac:chgData name="Christine D" userId="8248314c7aeb1703" providerId="LiveId" clId="{7FABEA6B-C93F-49ED-9A98-F37747AB853B}" dt="2024-11-07T16:16:49.222" v="246" actId="26606"/>
          <ac:spMkLst>
            <pc:docMk/>
            <pc:sldMk cId="81168810" sldId="271"/>
            <ac:spMk id="66" creationId="{325EA897-A494-4735-A618-A4E048FF472B}"/>
          </ac:spMkLst>
        </pc:spChg>
        <pc:spChg chg="add del">
          <ac:chgData name="Christine D" userId="8248314c7aeb1703" providerId="LiveId" clId="{7FABEA6B-C93F-49ED-9A98-F37747AB853B}" dt="2024-11-07T16:03:13.501" v="224" actId="26606"/>
          <ac:spMkLst>
            <pc:docMk/>
            <pc:sldMk cId="81168810" sldId="271"/>
            <ac:spMk id="69" creationId="{42E59668-3C21-4C75-9F1D-FC8FC2F32C8A}"/>
          </ac:spMkLst>
        </pc:spChg>
        <pc:spChg chg="add del">
          <ac:chgData name="Christine D" userId="8248314c7aeb1703" providerId="LiveId" clId="{7FABEA6B-C93F-49ED-9A98-F37747AB853B}" dt="2024-11-07T16:03:13.501" v="224" actId="26606"/>
          <ac:spMkLst>
            <pc:docMk/>
            <pc:sldMk cId="81168810" sldId="271"/>
            <ac:spMk id="70" creationId="{52A002CF-6EAF-497D-9B9B-EF9F44518419}"/>
          </ac:spMkLst>
        </pc:spChg>
        <pc:spChg chg="add del">
          <ac:chgData name="Christine D" userId="8248314c7aeb1703" providerId="LiveId" clId="{7FABEA6B-C93F-49ED-9A98-F37747AB853B}" dt="2024-11-07T16:03:13.501" v="224" actId="26606"/>
          <ac:spMkLst>
            <pc:docMk/>
            <pc:sldMk cId="81168810" sldId="271"/>
            <ac:spMk id="72" creationId="{A211F48F-114D-465F-B9AB-A36325F8C7CC}"/>
          </ac:spMkLst>
        </pc:spChg>
        <pc:spChg chg="add del">
          <ac:chgData name="Christine D" userId="8248314c7aeb1703" providerId="LiveId" clId="{7FABEA6B-C93F-49ED-9A98-F37747AB853B}" dt="2024-11-07T16:16:49.222" v="246" actId="26606"/>
          <ac:spMkLst>
            <pc:docMk/>
            <pc:sldMk cId="81168810" sldId="271"/>
            <ac:spMk id="73" creationId="{4BA414B7-AF29-4E75-8BA2-82D33D3B853F}"/>
          </ac:spMkLst>
        </pc:spChg>
        <pc:picChg chg="add del mod">
          <ac:chgData name="Christine D" userId="8248314c7aeb1703" providerId="LiveId" clId="{7FABEA6B-C93F-49ED-9A98-F37747AB853B}" dt="2024-11-07T16:17:44.638" v="270" actId="478"/>
          <ac:picMkLst>
            <pc:docMk/>
            <pc:sldMk cId="81168810" sldId="271"/>
            <ac:picMk id="2" creationId="{1A2D06D3-4324-04F6-1934-F2B09AD67D9E}"/>
          </ac:picMkLst>
        </pc:picChg>
        <pc:picChg chg="add del mod">
          <ac:chgData name="Christine D" userId="8248314c7aeb1703" providerId="LiveId" clId="{7FABEA6B-C93F-49ED-9A98-F37747AB853B}" dt="2024-11-07T15:54:55.233" v="182" actId="478"/>
          <ac:picMkLst>
            <pc:docMk/>
            <pc:sldMk cId="81168810" sldId="271"/>
            <ac:picMk id="4" creationId="{32E44355-1E3A-2497-67E0-252B8FBF648F}"/>
          </ac:picMkLst>
        </pc:picChg>
        <pc:picChg chg="del">
          <ac:chgData name="Christine D" userId="8248314c7aeb1703" providerId="LiveId" clId="{7FABEA6B-C93F-49ED-9A98-F37747AB853B}" dt="2024-11-07T15:50:41.193" v="104" actId="478"/>
          <ac:picMkLst>
            <pc:docMk/>
            <pc:sldMk cId="81168810" sldId="271"/>
            <ac:picMk id="5" creationId="{7EDCF136-BDCC-57F3-B391-133FD6A3258C}"/>
          </ac:picMkLst>
        </pc:picChg>
        <pc:picChg chg="del">
          <ac:chgData name="Christine D" userId="8248314c7aeb1703" providerId="LiveId" clId="{7FABEA6B-C93F-49ED-9A98-F37747AB853B}" dt="2024-11-07T15:50:39.833" v="103" actId="478"/>
          <ac:picMkLst>
            <pc:docMk/>
            <pc:sldMk cId="81168810" sldId="271"/>
            <ac:picMk id="7" creationId="{D0320E4F-7968-73F2-FAAA-40D028D83026}"/>
          </ac:picMkLst>
        </pc:picChg>
        <pc:picChg chg="add del mod">
          <ac:chgData name="Christine D" userId="8248314c7aeb1703" providerId="LiveId" clId="{7FABEA6B-C93F-49ED-9A98-F37747AB853B}" dt="2024-11-07T16:17:44.947" v="271" actId="478"/>
          <ac:picMkLst>
            <pc:docMk/>
            <pc:sldMk cId="81168810" sldId="271"/>
            <ac:picMk id="8" creationId="{27B0FF4E-9405-2407-35A3-2859ECA76304}"/>
          </ac:picMkLst>
        </pc:picChg>
        <pc:picChg chg="del">
          <ac:chgData name="Christine D" userId="8248314c7aeb1703" providerId="LiveId" clId="{7FABEA6B-C93F-49ED-9A98-F37747AB853B}" dt="2024-11-07T15:50:42.663" v="105" actId="478"/>
          <ac:picMkLst>
            <pc:docMk/>
            <pc:sldMk cId="81168810" sldId="271"/>
            <ac:picMk id="9" creationId="{89434645-633A-56C7-90AB-8B953DE81FFA}"/>
          </ac:picMkLst>
        </pc:picChg>
        <pc:picChg chg="add del mod ord">
          <ac:chgData name="Christine D" userId="8248314c7aeb1703" providerId="LiveId" clId="{7FABEA6B-C93F-49ED-9A98-F37747AB853B}" dt="2024-11-07T16:20:34.829" v="351" actId="1076"/>
          <ac:picMkLst>
            <pc:docMk/>
            <pc:sldMk cId="81168810" sldId="271"/>
            <ac:picMk id="10" creationId="{3117070E-5090-678A-0F2A-F34B4B03FB1C}"/>
          </ac:picMkLst>
        </pc:picChg>
        <pc:picChg chg="del">
          <ac:chgData name="Christine D" userId="8248314c7aeb1703" providerId="LiveId" clId="{7FABEA6B-C93F-49ED-9A98-F37747AB853B}" dt="2024-11-07T15:50:43.983" v="106" actId="478"/>
          <ac:picMkLst>
            <pc:docMk/>
            <pc:sldMk cId="81168810" sldId="271"/>
            <ac:picMk id="11" creationId="{B4CC9EE4-0A16-1184-B167-F0A8859315FA}"/>
          </ac:picMkLst>
        </pc:picChg>
        <pc:picChg chg="add mod ord">
          <ac:chgData name="Christine D" userId="8248314c7aeb1703" providerId="LiveId" clId="{7FABEA6B-C93F-49ED-9A98-F37747AB853B}" dt="2024-11-07T16:17:47.678" v="276" actId="1076"/>
          <ac:picMkLst>
            <pc:docMk/>
            <pc:sldMk cId="81168810" sldId="271"/>
            <ac:picMk id="13" creationId="{7123E0A2-8540-9F4F-BDEE-B35835709B2C}"/>
          </ac:picMkLst>
        </pc:picChg>
        <pc:picChg chg="add mod ord">
          <ac:chgData name="Christine D" userId="8248314c7aeb1703" providerId="LiveId" clId="{7FABEA6B-C93F-49ED-9A98-F37747AB853B}" dt="2024-11-07T16:20:37.445" v="352" actId="1076"/>
          <ac:picMkLst>
            <pc:docMk/>
            <pc:sldMk cId="81168810" sldId="271"/>
            <ac:picMk id="15" creationId="{897D3864-F8CE-FAB1-63D4-D6DECB25E3F3}"/>
          </ac:picMkLst>
        </pc:picChg>
        <pc:cxnChg chg="add del">
          <ac:chgData name="Christine D" userId="8248314c7aeb1703" providerId="LiveId" clId="{7FABEA6B-C93F-49ED-9A98-F37747AB853B}" dt="2024-11-07T16:16:34.262" v="237" actId="26606"/>
          <ac:cxnSpMkLst>
            <pc:docMk/>
            <pc:sldMk cId="81168810" sldId="271"/>
            <ac:cxnSpMk id="33" creationId="{BF631B04-CB79-4ABB-B631-511E05B2509F}"/>
          </ac:cxnSpMkLst>
        </pc:cxnChg>
        <pc:cxnChg chg="add del">
          <ac:chgData name="Christine D" userId="8248314c7aeb1703" providerId="LiveId" clId="{7FABEA6B-C93F-49ED-9A98-F37747AB853B}" dt="2024-11-07T16:03:14.625" v="225" actId="26606"/>
          <ac:cxnSpMkLst>
            <pc:docMk/>
            <pc:sldMk cId="81168810" sldId="271"/>
            <ac:cxnSpMk id="38" creationId="{461931C1-E9DE-4D66-831E-9ABDF1574871}"/>
          </ac:cxnSpMkLst>
        </pc:cxnChg>
        <pc:cxnChg chg="add del">
          <ac:chgData name="Christine D" userId="8248314c7aeb1703" providerId="LiveId" clId="{7FABEA6B-C93F-49ED-9A98-F37747AB853B}" dt="2024-11-07T16:16:39.321" v="239" actId="26606"/>
          <ac:cxnSpMkLst>
            <pc:docMk/>
            <pc:sldMk cId="81168810" sldId="271"/>
            <ac:cxnSpMk id="41" creationId="{461931C1-E9DE-4D66-831E-9ABDF1574871}"/>
          </ac:cxnSpMkLst>
        </pc:cxnChg>
        <pc:cxnChg chg="add del">
          <ac:chgData name="Christine D" userId="8248314c7aeb1703" providerId="LiveId" clId="{7FABEA6B-C93F-49ED-9A98-F37747AB853B}" dt="2024-11-07T16:03:14.625" v="225" actId="26606"/>
          <ac:cxnSpMkLst>
            <pc:docMk/>
            <pc:sldMk cId="81168810" sldId="271"/>
            <ac:cxnSpMk id="44" creationId="{6F6FDB19-8C2A-48D0-8728-5987EDF371EF}"/>
          </ac:cxnSpMkLst>
        </pc:cxnChg>
        <pc:cxnChg chg="add del">
          <ac:chgData name="Christine D" userId="8248314c7aeb1703" providerId="LiveId" clId="{7FABEA6B-C93F-49ED-9A98-F37747AB853B}" dt="2024-11-07T16:03:14.625" v="225" actId="26606"/>
          <ac:cxnSpMkLst>
            <pc:docMk/>
            <pc:sldMk cId="81168810" sldId="271"/>
            <ac:cxnSpMk id="46" creationId="{F09B89FA-8981-4C79-AEA8-92BBDEB74217}"/>
          </ac:cxnSpMkLst>
        </pc:cxnChg>
        <pc:cxnChg chg="add del">
          <ac:chgData name="Christine D" userId="8248314c7aeb1703" providerId="LiveId" clId="{7FABEA6B-C93F-49ED-9A98-F37747AB853B}" dt="2024-11-07T16:16:39.321" v="239" actId="26606"/>
          <ac:cxnSpMkLst>
            <pc:docMk/>
            <pc:sldMk cId="81168810" sldId="271"/>
            <ac:cxnSpMk id="47" creationId="{8E17E5BA-9A68-4F5E-8C0E-C94E4402B23A}"/>
          </ac:cxnSpMkLst>
        </pc:cxnChg>
        <pc:cxnChg chg="add del">
          <ac:chgData name="Christine D" userId="8248314c7aeb1703" providerId="LiveId" clId="{7FABEA6B-C93F-49ED-9A98-F37747AB853B}" dt="2024-11-07T16:03:14.625" v="225" actId="26606"/>
          <ac:cxnSpMkLst>
            <pc:docMk/>
            <pc:sldMk cId="81168810" sldId="271"/>
            <ac:cxnSpMk id="48" creationId="{0F5E87B5-6250-4AF5-88E7-E1D9745E7C6E}"/>
          </ac:cxnSpMkLst>
        </pc:cxnChg>
        <pc:cxnChg chg="add del">
          <ac:chgData name="Christine D" userId="8248314c7aeb1703" providerId="LiveId" clId="{7FABEA6B-C93F-49ED-9A98-F37747AB853B}" dt="2024-11-07T16:16:39.321" v="239" actId="26606"/>
          <ac:cxnSpMkLst>
            <pc:docMk/>
            <pc:sldMk cId="81168810" sldId="271"/>
            <ac:cxnSpMk id="49" creationId="{214C73F2-6925-4D25-B019-A2AAF3B39FF8}"/>
          </ac:cxnSpMkLst>
        </pc:cxnChg>
        <pc:cxnChg chg="add del">
          <ac:chgData name="Christine D" userId="8248314c7aeb1703" providerId="LiveId" clId="{7FABEA6B-C93F-49ED-9A98-F37747AB853B}" dt="2024-11-07T16:16:39.321" v="239" actId="26606"/>
          <ac:cxnSpMkLst>
            <pc:docMk/>
            <pc:sldMk cId="81168810" sldId="271"/>
            <ac:cxnSpMk id="50" creationId="{0F24C92C-BD4D-4E7A-A2A2-38D6CE2C9C59}"/>
          </ac:cxnSpMkLst>
        </pc:cxnChg>
        <pc:cxnChg chg="add del">
          <ac:chgData name="Christine D" userId="8248314c7aeb1703" providerId="LiveId" clId="{7FABEA6B-C93F-49ED-9A98-F37747AB853B}" dt="2024-11-07T16:16:41.068" v="242" actId="26606"/>
          <ac:cxnSpMkLst>
            <pc:docMk/>
            <pc:sldMk cId="81168810" sldId="271"/>
            <ac:cxnSpMk id="56" creationId="{BF631B04-CB79-4ABB-B631-511E05B2509F}"/>
          </ac:cxnSpMkLst>
        </pc:cxnChg>
        <pc:cxnChg chg="add del">
          <ac:chgData name="Christine D" userId="8248314c7aeb1703" providerId="LiveId" clId="{7FABEA6B-C93F-49ED-9A98-F37747AB853B}" dt="2024-11-07T16:02:51.123" v="217" actId="26606"/>
          <ac:cxnSpMkLst>
            <pc:docMk/>
            <pc:sldMk cId="81168810" sldId="271"/>
            <ac:cxnSpMk id="57" creationId="{461931C1-E9DE-4D66-831E-9ABDF1574871}"/>
          </ac:cxnSpMkLst>
        </pc:cxnChg>
        <pc:cxnChg chg="add del">
          <ac:chgData name="Christine D" userId="8248314c7aeb1703" providerId="LiveId" clId="{7FABEA6B-C93F-49ED-9A98-F37747AB853B}" dt="2024-11-07T16:02:51.123" v="217" actId="26606"/>
          <ac:cxnSpMkLst>
            <pc:docMk/>
            <pc:sldMk cId="81168810" sldId="271"/>
            <ac:cxnSpMk id="63" creationId="{8E17E5BA-9A68-4F5E-8C0E-C94E4402B23A}"/>
          </ac:cxnSpMkLst>
        </pc:cxnChg>
        <pc:cxnChg chg="add del">
          <ac:chgData name="Christine D" userId="8248314c7aeb1703" providerId="LiveId" clId="{7FABEA6B-C93F-49ED-9A98-F37747AB853B}" dt="2024-11-07T16:16:49.222" v="246" actId="26606"/>
          <ac:cxnSpMkLst>
            <pc:docMk/>
            <pc:sldMk cId="81168810" sldId="271"/>
            <ac:cxnSpMk id="64" creationId="{BF631B04-CB79-4ABB-B631-511E05B2509F}"/>
          </ac:cxnSpMkLst>
        </pc:cxnChg>
        <pc:cxnChg chg="add del">
          <ac:chgData name="Christine D" userId="8248314c7aeb1703" providerId="LiveId" clId="{7FABEA6B-C93F-49ED-9A98-F37747AB853B}" dt="2024-11-07T16:02:51.123" v="217" actId="26606"/>
          <ac:cxnSpMkLst>
            <pc:docMk/>
            <pc:sldMk cId="81168810" sldId="271"/>
            <ac:cxnSpMk id="65" creationId="{214C73F2-6925-4D25-B019-A2AAF3B39FF8}"/>
          </ac:cxnSpMkLst>
        </pc:cxnChg>
        <pc:cxnChg chg="add del">
          <ac:chgData name="Christine D" userId="8248314c7aeb1703" providerId="LiveId" clId="{7FABEA6B-C93F-49ED-9A98-F37747AB853B}" dt="2024-11-07T16:02:51.123" v="217" actId="26606"/>
          <ac:cxnSpMkLst>
            <pc:docMk/>
            <pc:sldMk cId="81168810" sldId="271"/>
            <ac:cxnSpMk id="67" creationId="{0F24C92C-BD4D-4E7A-A2A2-38D6CE2C9C59}"/>
          </ac:cxnSpMkLst>
        </pc:cxnChg>
        <pc:cxnChg chg="add del">
          <ac:chgData name="Christine D" userId="8248314c7aeb1703" providerId="LiveId" clId="{7FABEA6B-C93F-49ED-9A98-F37747AB853B}" dt="2024-11-07T16:16:49.222" v="246" actId="26606"/>
          <ac:cxnSpMkLst>
            <pc:docMk/>
            <pc:sldMk cId="81168810" sldId="271"/>
            <ac:cxnSpMk id="68" creationId="{817EEFCE-0449-4BB1-BFAE-14A3779264B7}"/>
          </ac:cxnSpMkLst>
        </pc:cxnChg>
        <pc:cxnChg chg="add del">
          <ac:chgData name="Christine D" userId="8248314c7aeb1703" providerId="LiveId" clId="{7FABEA6B-C93F-49ED-9A98-F37747AB853B}" dt="2024-11-07T16:03:13.501" v="224" actId="26606"/>
          <ac:cxnSpMkLst>
            <pc:docMk/>
            <pc:sldMk cId="81168810" sldId="271"/>
            <ac:cxnSpMk id="71" creationId="{BF631B04-CB79-4ABB-B631-511E05B2509F}"/>
          </ac:cxnSpMkLst>
        </pc:cxnChg>
      </pc:sldChg>
      <pc:sldChg chg="del">
        <pc:chgData name="Christine D" userId="8248314c7aeb1703" providerId="LiveId" clId="{7FABEA6B-C93F-49ED-9A98-F37747AB853B}" dt="2024-11-07T16:23:02.167" v="378" actId="47"/>
        <pc:sldMkLst>
          <pc:docMk/>
          <pc:sldMk cId="664712647" sldId="275"/>
        </pc:sldMkLst>
      </pc:sldChg>
      <pc:sldChg chg="addSp delSp modSp new mod ord setBg setClrOvrMap delDesignElem">
        <pc:chgData name="Christine D" userId="8248314c7aeb1703" providerId="LiveId" clId="{7FABEA6B-C93F-49ED-9A98-F37747AB853B}" dt="2024-11-07T16:32:14.860" v="632"/>
        <pc:sldMkLst>
          <pc:docMk/>
          <pc:sldMk cId="624789487" sldId="276"/>
        </pc:sldMkLst>
        <pc:spChg chg="mod ord">
          <ac:chgData name="Christine D" userId="8248314c7aeb1703" providerId="LiveId" clId="{7FABEA6B-C93F-49ED-9A98-F37747AB853B}" dt="2024-11-07T16:32:14.860" v="632"/>
          <ac:spMkLst>
            <pc:docMk/>
            <pc:sldMk cId="624789487" sldId="276"/>
            <ac:spMk id="2" creationId="{DFC011F1-88FA-A8C6-18F1-6ED5B2AB0FCE}"/>
          </ac:spMkLst>
        </pc:spChg>
        <pc:spChg chg="add mod">
          <ac:chgData name="Christine D" userId="8248314c7aeb1703" providerId="LiveId" clId="{7FABEA6B-C93F-49ED-9A98-F37747AB853B}" dt="2024-11-07T16:32:14.860" v="632"/>
          <ac:spMkLst>
            <pc:docMk/>
            <pc:sldMk cId="624789487" sldId="276"/>
            <ac:spMk id="3" creationId="{75095701-B8FC-CF83-F414-ECF32BC2F470}"/>
          </ac:spMkLst>
        </pc:spChg>
        <pc:spChg chg="add del">
          <ac:chgData name="Christine D" userId="8248314c7aeb1703" providerId="LiveId" clId="{7FABEA6B-C93F-49ED-9A98-F37747AB853B}" dt="2024-11-07T15:48:37.723" v="75" actId="26606"/>
          <ac:spMkLst>
            <pc:docMk/>
            <pc:sldMk cId="624789487" sldId="276"/>
            <ac:spMk id="8" creationId="{BE194971-2F2D-44B0-8AE6-FF2DCCEE0A96}"/>
          </ac:spMkLst>
        </pc:spChg>
        <pc:spChg chg="add del">
          <ac:chgData name="Christine D" userId="8248314c7aeb1703" providerId="LiveId" clId="{7FABEA6B-C93F-49ED-9A98-F37747AB853B}" dt="2024-11-07T15:48:53.603" v="87" actId="26606"/>
          <ac:spMkLst>
            <pc:docMk/>
            <pc:sldMk cId="624789487" sldId="276"/>
            <ac:spMk id="9" creationId="{8CD2B798-7994-4548-A2BE-4AEF9C1A5FAE}"/>
          </ac:spMkLst>
        </pc:spChg>
        <pc:spChg chg="add del">
          <ac:chgData name="Christine D" userId="8248314c7aeb1703" providerId="LiveId" clId="{7FABEA6B-C93F-49ED-9A98-F37747AB853B}" dt="2024-11-07T15:48:37.723" v="75" actId="26606"/>
          <ac:spMkLst>
            <pc:docMk/>
            <pc:sldMk cId="624789487" sldId="276"/>
            <ac:spMk id="10" creationId="{1FF9A61E-EB11-4C46-82E1-3E00A3B4B4D6}"/>
          </ac:spMkLst>
        </pc:spChg>
        <pc:spChg chg="add del">
          <ac:chgData name="Christine D" userId="8248314c7aeb1703" providerId="LiveId" clId="{7FABEA6B-C93F-49ED-9A98-F37747AB853B}" dt="2024-11-07T15:48:53.603" v="87" actId="26606"/>
          <ac:spMkLst>
            <pc:docMk/>
            <pc:sldMk cId="624789487" sldId="276"/>
            <ac:spMk id="11" creationId="{E6162320-3B67-42BB-AF9D-939326E6489E}"/>
          </ac:spMkLst>
        </pc:spChg>
        <pc:spChg chg="add del">
          <ac:chgData name="Christine D" userId="8248314c7aeb1703" providerId="LiveId" clId="{7FABEA6B-C93F-49ED-9A98-F37747AB853B}" dt="2024-11-07T15:48:37.723" v="75" actId="26606"/>
          <ac:spMkLst>
            <pc:docMk/>
            <pc:sldMk cId="624789487" sldId="276"/>
            <ac:spMk id="14" creationId="{62AE8E50-35D4-4D5A-A4BB-168CBB027DA2}"/>
          </ac:spMkLst>
        </pc:spChg>
        <pc:spChg chg="add del">
          <ac:chgData name="Christine D" userId="8248314c7aeb1703" providerId="LiveId" clId="{7FABEA6B-C93F-49ED-9A98-F37747AB853B}" dt="2024-11-07T15:48:53.603" v="87" actId="26606"/>
          <ac:spMkLst>
            <pc:docMk/>
            <pc:sldMk cId="624789487" sldId="276"/>
            <ac:spMk id="15" creationId="{B8D726A5-7900-41B4-8D49-49B4A2010E7C}"/>
          </ac:spMkLst>
        </pc:spChg>
        <pc:spChg chg="add del">
          <ac:chgData name="Christine D" userId="8248314c7aeb1703" providerId="LiveId" clId="{7FABEA6B-C93F-49ED-9A98-F37747AB853B}" dt="2024-11-07T15:48:37.723" v="75" actId="26606"/>
          <ac:spMkLst>
            <pc:docMk/>
            <pc:sldMk cId="624789487" sldId="276"/>
            <ac:spMk id="16" creationId="{C37D1D6D-17D8-4296-B000-665D1892D01E}"/>
          </ac:spMkLst>
        </pc:spChg>
        <pc:spChg chg="add del">
          <ac:chgData name="Christine D" userId="8248314c7aeb1703" providerId="LiveId" clId="{7FABEA6B-C93F-49ED-9A98-F37747AB853B}" dt="2024-11-07T15:48:37.723" v="75" actId="26606"/>
          <ac:spMkLst>
            <pc:docMk/>
            <pc:sldMk cId="624789487" sldId="276"/>
            <ac:spMk id="18" creationId="{1B26E892-1320-40AA-9CA1-246721C18768}"/>
          </ac:spMkLst>
        </pc:spChg>
        <pc:spChg chg="add del">
          <ac:chgData name="Christine D" userId="8248314c7aeb1703" providerId="LiveId" clId="{7FABEA6B-C93F-49ED-9A98-F37747AB853B}" dt="2024-11-07T15:49:09.805" v="92" actId="26606"/>
          <ac:spMkLst>
            <pc:docMk/>
            <pc:sldMk cId="624789487" sldId="276"/>
            <ac:spMk id="19" creationId="{BE194971-2F2D-44B0-8AE6-FF2DCCEE0A96}"/>
          </ac:spMkLst>
        </pc:spChg>
        <pc:spChg chg="add del">
          <ac:chgData name="Christine D" userId="8248314c7aeb1703" providerId="LiveId" clId="{7FABEA6B-C93F-49ED-9A98-F37747AB853B}" dt="2024-11-07T15:49:09.805" v="92" actId="26606"/>
          <ac:spMkLst>
            <pc:docMk/>
            <pc:sldMk cId="624789487" sldId="276"/>
            <ac:spMk id="21" creationId="{1FF9A61E-EB11-4C46-82E1-3E00A3B4B4D6}"/>
          </ac:spMkLst>
        </pc:spChg>
        <pc:spChg chg="add del">
          <ac:chgData name="Christine D" userId="8248314c7aeb1703" providerId="LiveId" clId="{7FABEA6B-C93F-49ED-9A98-F37747AB853B}" dt="2024-11-07T15:48:37.723" v="75" actId="26606"/>
          <ac:spMkLst>
            <pc:docMk/>
            <pc:sldMk cId="624789487" sldId="276"/>
            <ac:spMk id="22" creationId="{C170DF7D-4686-4BD5-A9CD-C8964928468D}"/>
          </ac:spMkLst>
        </pc:spChg>
        <pc:spChg chg="add del">
          <ac:chgData name="Christine D" userId="8248314c7aeb1703" providerId="LiveId" clId="{7FABEA6B-C93F-49ED-9A98-F37747AB853B}" dt="2024-11-07T15:48:39.483" v="77" actId="26606"/>
          <ac:spMkLst>
            <pc:docMk/>
            <pc:sldMk cId="624789487" sldId="276"/>
            <ac:spMk id="24" creationId="{BE194971-2F2D-44B0-8AE6-FF2DCCEE0A96}"/>
          </ac:spMkLst>
        </pc:spChg>
        <pc:spChg chg="add del">
          <ac:chgData name="Christine D" userId="8248314c7aeb1703" providerId="LiveId" clId="{7FABEA6B-C93F-49ED-9A98-F37747AB853B}" dt="2024-11-07T15:48:39.483" v="77" actId="26606"/>
          <ac:spMkLst>
            <pc:docMk/>
            <pc:sldMk cId="624789487" sldId="276"/>
            <ac:spMk id="25" creationId="{1FF9A61E-EB11-4C46-82E1-3E00A3B4B4D6}"/>
          </ac:spMkLst>
        </pc:spChg>
        <pc:spChg chg="add del">
          <ac:chgData name="Christine D" userId="8248314c7aeb1703" providerId="LiveId" clId="{7FABEA6B-C93F-49ED-9A98-F37747AB853B}" dt="2024-11-07T15:48:39.483" v="77" actId="26606"/>
          <ac:spMkLst>
            <pc:docMk/>
            <pc:sldMk cId="624789487" sldId="276"/>
            <ac:spMk id="27" creationId="{62AE8E50-35D4-4D5A-A4BB-168CBB027DA2}"/>
          </ac:spMkLst>
        </pc:spChg>
        <pc:spChg chg="add del">
          <ac:chgData name="Christine D" userId="8248314c7aeb1703" providerId="LiveId" clId="{7FABEA6B-C93F-49ED-9A98-F37747AB853B}" dt="2024-11-07T15:48:39.483" v="77" actId="26606"/>
          <ac:spMkLst>
            <pc:docMk/>
            <pc:sldMk cId="624789487" sldId="276"/>
            <ac:spMk id="28" creationId="{C37D1D6D-17D8-4296-B000-665D1892D01E}"/>
          </ac:spMkLst>
        </pc:spChg>
        <pc:spChg chg="add del">
          <ac:chgData name="Christine D" userId="8248314c7aeb1703" providerId="LiveId" clId="{7FABEA6B-C93F-49ED-9A98-F37747AB853B}" dt="2024-11-07T15:48:39.483" v="77" actId="26606"/>
          <ac:spMkLst>
            <pc:docMk/>
            <pc:sldMk cId="624789487" sldId="276"/>
            <ac:spMk id="29" creationId="{1B26E892-1320-40AA-9CA1-246721C18768}"/>
          </ac:spMkLst>
        </pc:spChg>
        <pc:spChg chg="add del">
          <ac:chgData name="Christine D" userId="8248314c7aeb1703" providerId="LiveId" clId="{7FABEA6B-C93F-49ED-9A98-F37747AB853B}" dt="2024-11-07T15:48:39.483" v="77" actId="26606"/>
          <ac:spMkLst>
            <pc:docMk/>
            <pc:sldMk cId="624789487" sldId="276"/>
            <ac:spMk id="31" creationId="{C170DF7D-4686-4BD5-A9CD-C8964928468D}"/>
          </ac:spMkLst>
        </pc:spChg>
        <pc:spChg chg="add del">
          <ac:chgData name="Christine D" userId="8248314c7aeb1703" providerId="LiveId" clId="{7FABEA6B-C93F-49ED-9A98-F37747AB853B}" dt="2024-11-07T15:49:09.805" v="92" actId="26606"/>
          <ac:spMkLst>
            <pc:docMk/>
            <pc:sldMk cId="624789487" sldId="276"/>
            <ac:spMk id="32" creationId="{A540FAC9-3505-49ED-9B06-A0F8C1485394}"/>
          </ac:spMkLst>
        </pc:spChg>
        <pc:spChg chg="add del">
          <ac:chgData name="Christine D" userId="8248314c7aeb1703" providerId="LiveId" clId="{7FABEA6B-C93F-49ED-9A98-F37747AB853B}" dt="2024-11-07T15:48:42.918" v="79" actId="26606"/>
          <ac:spMkLst>
            <pc:docMk/>
            <pc:sldMk cId="624789487" sldId="276"/>
            <ac:spMk id="33" creationId="{BE194971-2F2D-44B0-8AE6-FF2DCCEE0A96}"/>
          </ac:spMkLst>
        </pc:spChg>
        <pc:spChg chg="add del">
          <ac:chgData name="Christine D" userId="8248314c7aeb1703" providerId="LiveId" clId="{7FABEA6B-C93F-49ED-9A98-F37747AB853B}" dt="2024-11-07T15:48:42.918" v="79" actId="26606"/>
          <ac:spMkLst>
            <pc:docMk/>
            <pc:sldMk cId="624789487" sldId="276"/>
            <ac:spMk id="34" creationId="{1FF9A61E-EB11-4C46-82E1-3E00A3B4B4D6}"/>
          </ac:spMkLst>
        </pc:spChg>
        <pc:spChg chg="add del">
          <ac:chgData name="Christine D" userId="8248314c7aeb1703" providerId="LiveId" clId="{7FABEA6B-C93F-49ED-9A98-F37747AB853B}" dt="2024-11-07T15:48:42.918" v="79" actId="26606"/>
          <ac:spMkLst>
            <pc:docMk/>
            <pc:sldMk cId="624789487" sldId="276"/>
            <ac:spMk id="36" creationId="{62AE8E50-35D4-4D5A-A4BB-168CBB027DA2}"/>
          </ac:spMkLst>
        </pc:spChg>
        <pc:spChg chg="add del">
          <ac:chgData name="Christine D" userId="8248314c7aeb1703" providerId="LiveId" clId="{7FABEA6B-C93F-49ED-9A98-F37747AB853B}" dt="2024-11-07T15:48:42.918" v="79" actId="26606"/>
          <ac:spMkLst>
            <pc:docMk/>
            <pc:sldMk cId="624789487" sldId="276"/>
            <ac:spMk id="37" creationId="{C37D1D6D-17D8-4296-B000-665D1892D01E}"/>
          </ac:spMkLst>
        </pc:spChg>
        <pc:spChg chg="add del">
          <ac:chgData name="Christine D" userId="8248314c7aeb1703" providerId="LiveId" clId="{7FABEA6B-C93F-49ED-9A98-F37747AB853B}" dt="2024-11-07T15:48:42.918" v="79" actId="26606"/>
          <ac:spMkLst>
            <pc:docMk/>
            <pc:sldMk cId="624789487" sldId="276"/>
            <ac:spMk id="38" creationId="{1B26E892-1320-40AA-9CA1-246721C18768}"/>
          </ac:spMkLst>
        </pc:spChg>
        <pc:spChg chg="add del">
          <ac:chgData name="Christine D" userId="8248314c7aeb1703" providerId="LiveId" clId="{7FABEA6B-C93F-49ED-9A98-F37747AB853B}" dt="2024-11-07T15:48:42.918" v="79" actId="26606"/>
          <ac:spMkLst>
            <pc:docMk/>
            <pc:sldMk cId="624789487" sldId="276"/>
            <ac:spMk id="40" creationId="{C170DF7D-4686-4BD5-A9CD-C8964928468D}"/>
          </ac:spMkLst>
        </pc:spChg>
        <pc:spChg chg="add del">
          <ac:chgData name="Christine D" userId="8248314c7aeb1703" providerId="LiveId" clId="{7FABEA6B-C93F-49ED-9A98-F37747AB853B}" dt="2024-11-07T15:49:09.805" v="92" actId="26606"/>
          <ac:spMkLst>
            <pc:docMk/>
            <pc:sldMk cId="624789487" sldId="276"/>
            <ac:spMk id="41" creationId="{9879B3CD-E329-42F5-B136-BA1F37EC0532}"/>
          </ac:spMkLst>
        </pc:spChg>
        <pc:spChg chg="add del">
          <ac:chgData name="Christine D" userId="8248314c7aeb1703" providerId="LiveId" clId="{7FABEA6B-C93F-49ED-9A98-F37747AB853B}" dt="2024-11-07T15:48:47.713" v="81" actId="26606"/>
          <ac:spMkLst>
            <pc:docMk/>
            <pc:sldMk cId="624789487" sldId="276"/>
            <ac:spMk id="42" creationId="{BE194971-2F2D-44B0-8AE6-FF2DCCEE0A96}"/>
          </ac:spMkLst>
        </pc:spChg>
        <pc:spChg chg="add del">
          <ac:chgData name="Christine D" userId="8248314c7aeb1703" providerId="LiveId" clId="{7FABEA6B-C93F-49ED-9A98-F37747AB853B}" dt="2024-11-07T15:48:47.713" v="81" actId="26606"/>
          <ac:spMkLst>
            <pc:docMk/>
            <pc:sldMk cId="624789487" sldId="276"/>
            <ac:spMk id="43" creationId="{1FF9A61E-EB11-4C46-82E1-3E00A3B4B4D6}"/>
          </ac:spMkLst>
        </pc:spChg>
        <pc:spChg chg="add del">
          <ac:chgData name="Christine D" userId="8248314c7aeb1703" providerId="LiveId" clId="{7FABEA6B-C93F-49ED-9A98-F37747AB853B}" dt="2024-11-07T15:48:47.713" v="81" actId="26606"/>
          <ac:spMkLst>
            <pc:docMk/>
            <pc:sldMk cId="624789487" sldId="276"/>
            <ac:spMk id="45" creationId="{9ABC736F-FD1E-4980-876D-E5C38773936B}"/>
          </ac:spMkLst>
        </pc:spChg>
        <pc:spChg chg="add del">
          <ac:chgData name="Christine D" userId="8248314c7aeb1703" providerId="LiveId" clId="{7FABEA6B-C93F-49ED-9A98-F37747AB853B}" dt="2024-11-07T15:48:47.713" v="81" actId="26606"/>
          <ac:spMkLst>
            <pc:docMk/>
            <pc:sldMk cId="624789487" sldId="276"/>
            <ac:spMk id="46" creationId="{8D98EE46-797C-45B8-8337-491B94E0583F}"/>
          </ac:spMkLst>
        </pc:spChg>
        <pc:spChg chg="add del">
          <ac:chgData name="Christine D" userId="8248314c7aeb1703" providerId="LiveId" clId="{7FABEA6B-C93F-49ED-9A98-F37747AB853B}" dt="2024-11-07T15:48:47.713" v="81" actId="26606"/>
          <ac:spMkLst>
            <pc:docMk/>
            <pc:sldMk cId="624789487" sldId="276"/>
            <ac:spMk id="48" creationId="{3915B512-930A-40F0-82A6-4895B71A9566}"/>
          </ac:spMkLst>
        </pc:spChg>
        <pc:spChg chg="add del">
          <ac:chgData name="Christine D" userId="8248314c7aeb1703" providerId="LiveId" clId="{7FABEA6B-C93F-49ED-9A98-F37747AB853B}" dt="2024-11-07T15:48:48.863" v="83" actId="26606"/>
          <ac:spMkLst>
            <pc:docMk/>
            <pc:sldMk cId="624789487" sldId="276"/>
            <ac:spMk id="50" creationId="{BE194971-2F2D-44B0-8AE6-FF2DCCEE0A96}"/>
          </ac:spMkLst>
        </pc:spChg>
        <pc:spChg chg="add del">
          <ac:chgData name="Christine D" userId="8248314c7aeb1703" providerId="LiveId" clId="{7FABEA6B-C93F-49ED-9A98-F37747AB853B}" dt="2024-11-07T15:48:48.863" v="83" actId="26606"/>
          <ac:spMkLst>
            <pc:docMk/>
            <pc:sldMk cId="624789487" sldId="276"/>
            <ac:spMk id="51" creationId="{1FF9A61E-EB11-4C46-82E1-3E00A3B4B4D6}"/>
          </ac:spMkLst>
        </pc:spChg>
        <pc:spChg chg="add del">
          <ac:chgData name="Christine D" userId="8248314c7aeb1703" providerId="LiveId" clId="{7FABEA6B-C93F-49ED-9A98-F37747AB853B}" dt="2024-11-07T15:48:48.863" v="83" actId="26606"/>
          <ac:spMkLst>
            <pc:docMk/>
            <pc:sldMk cId="624789487" sldId="276"/>
            <ac:spMk id="53" creationId="{62AE8E50-35D4-4D5A-A4BB-168CBB027DA2}"/>
          </ac:spMkLst>
        </pc:spChg>
        <pc:spChg chg="add del">
          <ac:chgData name="Christine D" userId="8248314c7aeb1703" providerId="LiveId" clId="{7FABEA6B-C93F-49ED-9A98-F37747AB853B}" dt="2024-11-07T15:48:48.863" v="83" actId="26606"/>
          <ac:spMkLst>
            <pc:docMk/>
            <pc:sldMk cId="624789487" sldId="276"/>
            <ac:spMk id="54" creationId="{C37D1D6D-17D8-4296-B000-665D1892D01E}"/>
          </ac:spMkLst>
        </pc:spChg>
        <pc:spChg chg="add del">
          <ac:chgData name="Christine D" userId="8248314c7aeb1703" providerId="LiveId" clId="{7FABEA6B-C93F-49ED-9A98-F37747AB853B}" dt="2024-11-07T15:48:48.863" v="83" actId="26606"/>
          <ac:spMkLst>
            <pc:docMk/>
            <pc:sldMk cId="624789487" sldId="276"/>
            <ac:spMk id="55" creationId="{1B26E892-1320-40AA-9CA1-246721C18768}"/>
          </ac:spMkLst>
        </pc:spChg>
        <pc:spChg chg="add del">
          <ac:chgData name="Christine D" userId="8248314c7aeb1703" providerId="LiveId" clId="{7FABEA6B-C93F-49ED-9A98-F37747AB853B}" dt="2024-11-07T15:48:48.863" v="83" actId="26606"/>
          <ac:spMkLst>
            <pc:docMk/>
            <pc:sldMk cId="624789487" sldId="276"/>
            <ac:spMk id="57" creationId="{C170DF7D-4686-4BD5-A9CD-C8964928468D}"/>
          </ac:spMkLst>
        </pc:spChg>
        <pc:spChg chg="add del">
          <ac:chgData name="Christine D" userId="8248314c7aeb1703" providerId="LiveId" clId="{7FABEA6B-C93F-49ED-9A98-F37747AB853B}" dt="2024-11-07T15:49:09.805" v="92" actId="26606"/>
          <ac:spMkLst>
            <pc:docMk/>
            <pc:sldMk cId="624789487" sldId="276"/>
            <ac:spMk id="58" creationId="{EA0B4097-B645-43E0-A2B5-B8D688E74592}"/>
          </ac:spMkLst>
        </pc:spChg>
        <pc:spChg chg="add del">
          <ac:chgData name="Christine D" userId="8248314c7aeb1703" providerId="LiveId" clId="{7FABEA6B-C93F-49ED-9A98-F37747AB853B}" dt="2024-11-07T15:48:51.803" v="85" actId="26606"/>
          <ac:spMkLst>
            <pc:docMk/>
            <pc:sldMk cId="624789487" sldId="276"/>
            <ac:spMk id="59" creationId="{BE194971-2F2D-44B0-8AE6-FF2DCCEE0A96}"/>
          </ac:spMkLst>
        </pc:spChg>
        <pc:spChg chg="add del">
          <ac:chgData name="Christine D" userId="8248314c7aeb1703" providerId="LiveId" clId="{7FABEA6B-C93F-49ED-9A98-F37747AB853B}" dt="2024-11-07T15:48:51.803" v="85" actId="26606"/>
          <ac:spMkLst>
            <pc:docMk/>
            <pc:sldMk cId="624789487" sldId="276"/>
            <ac:spMk id="60" creationId="{1FF9A61E-EB11-4C46-82E1-3E00A3B4B4D6}"/>
          </ac:spMkLst>
        </pc:spChg>
        <pc:spChg chg="add del">
          <ac:chgData name="Christine D" userId="8248314c7aeb1703" providerId="LiveId" clId="{7FABEA6B-C93F-49ED-9A98-F37747AB853B}" dt="2024-11-07T15:48:51.803" v="85" actId="26606"/>
          <ac:spMkLst>
            <pc:docMk/>
            <pc:sldMk cId="624789487" sldId="276"/>
            <ac:spMk id="62" creationId="{A540FAC9-3505-49ED-9B06-A0F8C1485394}"/>
          </ac:spMkLst>
        </pc:spChg>
        <pc:spChg chg="add del">
          <ac:chgData name="Christine D" userId="8248314c7aeb1703" providerId="LiveId" clId="{7FABEA6B-C93F-49ED-9A98-F37747AB853B}" dt="2024-11-07T15:48:51.803" v="85" actId="26606"/>
          <ac:spMkLst>
            <pc:docMk/>
            <pc:sldMk cId="624789487" sldId="276"/>
            <ac:spMk id="63" creationId="{9879B3CD-E329-42F5-B136-BA1F37EC0532}"/>
          </ac:spMkLst>
        </pc:spChg>
        <pc:spChg chg="add del">
          <ac:chgData name="Christine D" userId="8248314c7aeb1703" providerId="LiveId" clId="{7FABEA6B-C93F-49ED-9A98-F37747AB853B}" dt="2024-11-07T15:48:51.803" v="85" actId="26606"/>
          <ac:spMkLst>
            <pc:docMk/>
            <pc:sldMk cId="624789487" sldId="276"/>
            <ac:spMk id="65" creationId="{EA0B4097-B645-43E0-A2B5-B8D688E74592}"/>
          </ac:spMkLst>
        </pc:spChg>
        <pc:spChg chg="add del">
          <ac:chgData name="Christine D" userId="8248314c7aeb1703" providerId="LiveId" clId="{7FABEA6B-C93F-49ED-9A98-F37747AB853B}" dt="2024-11-07T16:32:00.417" v="627"/>
          <ac:spMkLst>
            <pc:docMk/>
            <pc:sldMk cId="624789487" sldId="276"/>
            <ac:spMk id="66" creationId="{8CD2B798-7994-4548-A2BE-4AEF9C1A5FAE}"/>
          </ac:spMkLst>
        </pc:spChg>
        <pc:spChg chg="add del">
          <ac:chgData name="Christine D" userId="8248314c7aeb1703" providerId="LiveId" clId="{7FABEA6B-C93F-49ED-9A98-F37747AB853B}" dt="2024-11-07T16:32:00.417" v="627"/>
          <ac:spMkLst>
            <pc:docMk/>
            <pc:sldMk cId="624789487" sldId="276"/>
            <ac:spMk id="68" creationId="{E6162320-3B67-42BB-AF9D-939326E6489E}"/>
          </ac:spMkLst>
        </pc:spChg>
        <pc:picChg chg="add mod">
          <ac:chgData name="Christine D" userId="8248314c7aeb1703" providerId="LiveId" clId="{7FABEA6B-C93F-49ED-9A98-F37747AB853B}" dt="2024-11-07T15:49:09.805" v="92" actId="26606"/>
          <ac:picMkLst>
            <pc:docMk/>
            <pc:sldMk cId="624789487" sldId="276"/>
            <ac:picMk id="4" creationId="{045F0B5B-1550-E6D7-9ABF-46287EAEFFD7}"/>
          </ac:picMkLst>
        </pc:picChg>
        <pc:picChg chg="add del">
          <ac:chgData name="Christine D" userId="8248314c7aeb1703" providerId="LiveId" clId="{7FABEA6B-C93F-49ED-9A98-F37747AB853B}" dt="2024-11-07T15:48:53.603" v="87" actId="26606"/>
          <ac:picMkLst>
            <pc:docMk/>
            <pc:sldMk cId="624789487" sldId="276"/>
            <ac:picMk id="5" creationId="{3EF6C1FB-E502-B430-93AD-B3861B408DB4}"/>
          </ac:picMkLst>
        </pc:picChg>
        <pc:cxnChg chg="add del">
          <ac:chgData name="Christine D" userId="8248314c7aeb1703" providerId="LiveId" clId="{7FABEA6B-C93F-49ED-9A98-F37747AB853B}" dt="2024-11-07T15:48:37.723" v="75" actId="26606"/>
          <ac:cxnSpMkLst>
            <pc:docMk/>
            <pc:sldMk cId="624789487" sldId="276"/>
            <ac:cxnSpMk id="12" creationId="{5E564EB3-35F2-4EFF-87DC-642DC020526D}"/>
          </ac:cxnSpMkLst>
        </pc:cxnChg>
        <pc:cxnChg chg="add del">
          <ac:chgData name="Christine D" userId="8248314c7aeb1703" providerId="LiveId" clId="{7FABEA6B-C93F-49ED-9A98-F37747AB853B}" dt="2024-11-07T15:48:53.603" v="87" actId="26606"/>
          <ac:cxnSpMkLst>
            <pc:docMk/>
            <pc:sldMk cId="624789487" sldId="276"/>
            <ac:cxnSpMk id="13" creationId="{6722E143-84C1-4F95-937C-78B92D2811CF}"/>
          </ac:cxnSpMkLst>
        </pc:cxnChg>
        <pc:cxnChg chg="add del">
          <ac:chgData name="Christine D" userId="8248314c7aeb1703" providerId="LiveId" clId="{7FABEA6B-C93F-49ED-9A98-F37747AB853B}" dt="2024-11-07T15:48:53.603" v="87" actId="26606"/>
          <ac:cxnSpMkLst>
            <pc:docMk/>
            <pc:sldMk cId="624789487" sldId="276"/>
            <ac:cxnSpMk id="17" creationId="{46E49661-E258-450C-8150-A91A6B30D1CD}"/>
          </ac:cxnSpMkLst>
        </pc:cxnChg>
        <pc:cxnChg chg="add del">
          <ac:chgData name="Christine D" userId="8248314c7aeb1703" providerId="LiveId" clId="{7FABEA6B-C93F-49ED-9A98-F37747AB853B}" dt="2024-11-07T15:48:37.723" v="75" actId="26606"/>
          <ac:cxnSpMkLst>
            <pc:docMk/>
            <pc:sldMk cId="624789487" sldId="276"/>
            <ac:cxnSpMk id="20" creationId="{C9A1F79C-E4D1-4AAE-BA11-3A09005252E3}"/>
          </ac:cxnSpMkLst>
        </pc:cxnChg>
        <pc:cxnChg chg="add del">
          <ac:chgData name="Christine D" userId="8248314c7aeb1703" providerId="LiveId" clId="{7FABEA6B-C93F-49ED-9A98-F37747AB853B}" dt="2024-11-07T15:49:09.805" v="92" actId="26606"/>
          <ac:cxnSpMkLst>
            <pc:docMk/>
            <pc:sldMk cId="624789487" sldId="276"/>
            <ac:cxnSpMk id="23" creationId="{5E564EB3-35F2-4EFF-87DC-642DC020526D}"/>
          </ac:cxnSpMkLst>
        </pc:cxnChg>
        <pc:cxnChg chg="add del">
          <ac:chgData name="Christine D" userId="8248314c7aeb1703" providerId="LiveId" clId="{7FABEA6B-C93F-49ED-9A98-F37747AB853B}" dt="2024-11-07T15:48:39.483" v="77" actId="26606"/>
          <ac:cxnSpMkLst>
            <pc:docMk/>
            <pc:sldMk cId="624789487" sldId="276"/>
            <ac:cxnSpMk id="26" creationId="{5E564EB3-35F2-4EFF-87DC-642DC020526D}"/>
          </ac:cxnSpMkLst>
        </pc:cxnChg>
        <pc:cxnChg chg="add del">
          <ac:chgData name="Christine D" userId="8248314c7aeb1703" providerId="LiveId" clId="{7FABEA6B-C93F-49ED-9A98-F37747AB853B}" dt="2024-11-07T15:48:39.483" v="77" actId="26606"/>
          <ac:cxnSpMkLst>
            <pc:docMk/>
            <pc:sldMk cId="624789487" sldId="276"/>
            <ac:cxnSpMk id="30" creationId="{C9A1F79C-E4D1-4AAE-BA11-3A09005252E3}"/>
          </ac:cxnSpMkLst>
        </pc:cxnChg>
        <pc:cxnChg chg="add del">
          <ac:chgData name="Christine D" userId="8248314c7aeb1703" providerId="LiveId" clId="{7FABEA6B-C93F-49ED-9A98-F37747AB853B}" dt="2024-11-07T15:48:42.918" v="79" actId="26606"/>
          <ac:cxnSpMkLst>
            <pc:docMk/>
            <pc:sldMk cId="624789487" sldId="276"/>
            <ac:cxnSpMk id="35" creationId="{5E564EB3-35F2-4EFF-87DC-642DC020526D}"/>
          </ac:cxnSpMkLst>
        </pc:cxnChg>
        <pc:cxnChg chg="add del">
          <ac:chgData name="Christine D" userId="8248314c7aeb1703" providerId="LiveId" clId="{7FABEA6B-C93F-49ED-9A98-F37747AB853B}" dt="2024-11-07T15:48:42.918" v="79" actId="26606"/>
          <ac:cxnSpMkLst>
            <pc:docMk/>
            <pc:sldMk cId="624789487" sldId="276"/>
            <ac:cxnSpMk id="39" creationId="{C9A1F79C-E4D1-4AAE-BA11-3A09005252E3}"/>
          </ac:cxnSpMkLst>
        </pc:cxnChg>
        <pc:cxnChg chg="add del">
          <ac:chgData name="Christine D" userId="8248314c7aeb1703" providerId="LiveId" clId="{7FABEA6B-C93F-49ED-9A98-F37747AB853B}" dt="2024-11-07T15:48:47.713" v="81" actId="26606"/>
          <ac:cxnSpMkLst>
            <pc:docMk/>
            <pc:sldMk cId="624789487" sldId="276"/>
            <ac:cxnSpMk id="44" creationId="{5E564EB3-35F2-4EFF-87DC-642DC020526D}"/>
          </ac:cxnSpMkLst>
        </pc:cxnChg>
        <pc:cxnChg chg="add del">
          <ac:chgData name="Christine D" userId="8248314c7aeb1703" providerId="LiveId" clId="{7FABEA6B-C93F-49ED-9A98-F37747AB853B}" dt="2024-11-07T15:48:47.713" v="81" actId="26606"/>
          <ac:cxnSpMkLst>
            <pc:docMk/>
            <pc:sldMk cId="624789487" sldId="276"/>
            <ac:cxnSpMk id="47" creationId="{4E4CA735-62CB-4665-AA7D-4A259E3F7CE6}"/>
          </ac:cxnSpMkLst>
        </pc:cxnChg>
        <pc:cxnChg chg="add del">
          <ac:chgData name="Christine D" userId="8248314c7aeb1703" providerId="LiveId" clId="{7FABEA6B-C93F-49ED-9A98-F37747AB853B}" dt="2024-11-07T15:49:09.805" v="92" actId="26606"/>
          <ac:cxnSpMkLst>
            <pc:docMk/>
            <pc:sldMk cId="624789487" sldId="276"/>
            <ac:cxnSpMk id="49" creationId="{51B042EF-3024-4C57-B282-1B30607FB7C7}"/>
          </ac:cxnSpMkLst>
        </pc:cxnChg>
        <pc:cxnChg chg="add del">
          <ac:chgData name="Christine D" userId="8248314c7aeb1703" providerId="LiveId" clId="{7FABEA6B-C93F-49ED-9A98-F37747AB853B}" dt="2024-11-07T15:48:48.863" v="83" actId="26606"/>
          <ac:cxnSpMkLst>
            <pc:docMk/>
            <pc:sldMk cId="624789487" sldId="276"/>
            <ac:cxnSpMk id="52" creationId="{5E564EB3-35F2-4EFF-87DC-642DC020526D}"/>
          </ac:cxnSpMkLst>
        </pc:cxnChg>
        <pc:cxnChg chg="add del">
          <ac:chgData name="Christine D" userId="8248314c7aeb1703" providerId="LiveId" clId="{7FABEA6B-C93F-49ED-9A98-F37747AB853B}" dt="2024-11-07T15:48:48.863" v="83" actId="26606"/>
          <ac:cxnSpMkLst>
            <pc:docMk/>
            <pc:sldMk cId="624789487" sldId="276"/>
            <ac:cxnSpMk id="56" creationId="{C9A1F79C-E4D1-4AAE-BA11-3A09005252E3}"/>
          </ac:cxnSpMkLst>
        </pc:cxnChg>
        <pc:cxnChg chg="add del">
          <ac:chgData name="Christine D" userId="8248314c7aeb1703" providerId="LiveId" clId="{7FABEA6B-C93F-49ED-9A98-F37747AB853B}" dt="2024-11-07T15:48:51.803" v="85" actId="26606"/>
          <ac:cxnSpMkLst>
            <pc:docMk/>
            <pc:sldMk cId="624789487" sldId="276"/>
            <ac:cxnSpMk id="61" creationId="{5E564EB3-35F2-4EFF-87DC-642DC020526D}"/>
          </ac:cxnSpMkLst>
        </pc:cxnChg>
        <pc:cxnChg chg="add del">
          <ac:chgData name="Christine D" userId="8248314c7aeb1703" providerId="LiveId" clId="{7FABEA6B-C93F-49ED-9A98-F37747AB853B}" dt="2024-11-07T15:48:51.803" v="85" actId="26606"/>
          <ac:cxnSpMkLst>
            <pc:docMk/>
            <pc:sldMk cId="624789487" sldId="276"/>
            <ac:cxnSpMk id="64" creationId="{51B042EF-3024-4C57-B282-1B30607FB7C7}"/>
          </ac:cxnSpMkLst>
        </pc:cxnChg>
        <pc:cxnChg chg="add del">
          <ac:chgData name="Christine D" userId="8248314c7aeb1703" providerId="LiveId" clId="{7FABEA6B-C93F-49ED-9A98-F37747AB853B}" dt="2024-11-07T16:32:00.417" v="627"/>
          <ac:cxnSpMkLst>
            <pc:docMk/>
            <pc:sldMk cId="624789487" sldId="276"/>
            <ac:cxnSpMk id="67" creationId="{6722E143-84C1-4F95-937C-78B92D2811CF}"/>
          </ac:cxnSpMkLst>
        </pc:cxnChg>
      </pc:sldChg>
      <pc:sldChg chg="modSp new del">
        <pc:chgData name="Christine D" userId="8248314c7aeb1703" providerId="LiveId" clId="{7FABEA6B-C93F-49ED-9A98-F37747AB853B}" dt="2024-11-07T15:47:20.113" v="16" actId="47"/>
        <pc:sldMkLst>
          <pc:docMk/>
          <pc:sldMk cId="3329315634" sldId="276"/>
        </pc:sldMkLst>
        <pc:spChg chg="mod">
          <ac:chgData name="Christine D" userId="8248314c7aeb1703" providerId="LiveId" clId="{7FABEA6B-C93F-49ED-9A98-F37747AB853B}" dt="2024-11-07T15:47:16.213" v="15"/>
          <ac:spMkLst>
            <pc:docMk/>
            <pc:sldMk cId="3329315634" sldId="276"/>
            <ac:spMk id="2" creationId="{EB5925A1-8D46-B747-EF8D-95184291AB44}"/>
          </ac:spMkLst>
        </pc:spChg>
      </pc:sldChg>
      <pc:sldChg chg="addSp modSp new mod ord">
        <pc:chgData name="Christine D" userId="8248314c7aeb1703" providerId="LiveId" clId="{7FABEA6B-C93F-49ED-9A98-F37747AB853B}" dt="2024-11-07T16:32:14.860" v="632"/>
        <pc:sldMkLst>
          <pc:docMk/>
          <pc:sldMk cId="3050644948" sldId="277"/>
        </pc:sldMkLst>
        <pc:spChg chg="mod">
          <ac:chgData name="Christine D" userId="8248314c7aeb1703" providerId="LiveId" clId="{7FABEA6B-C93F-49ED-9A98-F37747AB853B}" dt="2024-11-07T16:32:14.860" v="632"/>
          <ac:spMkLst>
            <pc:docMk/>
            <pc:sldMk cId="3050644948" sldId="277"/>
            <ac:spMk id="2" creationId="{158B7EB6-F557-5138-8E99-D4BB60600B14}"/>
          </ac:spMkLst>
        </pc:spChg>
        <pc:spChg chg="add mod">
          <ac:chgData name="Christine D" userId="8248314c7aeb1703" providerId="LiveId" clId="{7FABEA6B-C93F-49ED-9A98-F37747AB853B}" dt="2024-11-07T16:19:53.903" v="328" actId="1076"/>
          <ac:spMkLst>
            <pc:docMk/>
            <pc:sldMk cId="3050644948" sldId="277"/>
            <ac:spMk id="6" creationId="{B4601837-DAAA-DD6E-4378-C61835B817AD}"/>
          </ac:spMkLst>
        </pc:spChg>
        <pc:picChg chg="add mod">
          <ac:chgData name="Christine D" userId="8248314c7aeb1703" providerId="LiveId" clId="{7FABEA6B-C93F-49ED-9A98-F37747AB853B}" dt="2024-11-07T16:19:59.438" v="330" actId="1076"/>
          <ac:picMkLst>
            <pc:docMk/>
            <pc:sldMk cId="3050644948" sldId="277"/>
            <ac:picMk id="4" creationId="{AAF509BA-AAC8-71E2-7655-6B802BDE77F7}"/>
          </ac:picMkLst>
        </pc:picChg>
      </pc:sldChg>
      <pc:sldChg chg="modSp add mod ord setBg">
        <pc:chgData name="Christine D" userId="8248314c7aeb1703" providerId="LiveId" clId="{7FABEA6B-C93F-49ED-9A98-F37747AB853B}" dt="2024-11-07T16:58:37.615" v="858" actId="20577"/>
        <pc:sldMkLst>
          <pc:docMk/>
          <pc:sldMk cId="1683935499" sldId="278"/>
        </pc:sldMkLst>
        <pc:spChg chg="mod">
          <ac:chgData name="Christine D" userId="8248314c7aeb1703" providerId="LiveId" clId="{7FABEA6B-C93F-49ED-9A98-F37747AB853B}" dt="2024-11-07T16:58:37.615" v="858" actId="20577"/>
          <ac:spMkLst>
            <pc:docMk/>
            <pc:sldMk cId="1683935499" sldId="278"/>
            <ac:spMk id="29" creationId="{89666AC4-5826-BE90-5AB2-5AB12A6F1632}"/>
          </ac:spMkLst>
        </pc:spChg>
      </pc:sldChg>
      <pc:sldChg chg="new del">
        <pc:chgData name="Christine D" userId="8248314c7aeb1703" providerId="LiveId" clId="{7FABEA6B-C93F-49ED-9A98-F37747AB853B}" dt="2024-11-07T16:22:43.921" v="373" actId="47"/>
        <pc:sldMkLst>
          <pc:docMk/>
          <pc:sldMk cId="1847954062" sldId="278"/>
        </pc:sldMkLst>
      </pc:sldChg>
      <pc:sldChg chg="add del setBg">
        <pc:chgData name="Christine D" userId="8248314c7aeb1703" providerId="LiveId" clId="{7FABEA6B-C93F-49ED-9A98-F37747AB853B}" dt="2024-11-07T16:22:06.163" v="371" actId="47"/>
        <pc:sldMkLst>
          <pc:docMk/>
          <pc:sldMk cId="2375135772" sldId="278"/>
        </pc:sldMkLst>
      </pc:sldChg>
      <pc:sldChg chg="addSp modSp new mod">
        <pc:chgData name="Christine D" userId="8248314c7aeb1703" providerId="LiveId" clId="{7FABEA6B-C93F-49ED-9A98-F37747AB853B}" dt="2024-11-07T16:32:14.860" v="632"/>
        <pc:sldMkLst>
          <pc:docMk/>
          <pc:sldMk cId="2981793933" sldId="279"/>
        </pc:sldMkLst>
        <pc:spChg chg="mod">
          <ac:chgData name="Christine D" userId="8248314c7aeb1703" providerId="LiveId" clId="{7FABEA6B-C93F-49ED-9A98-F37747AB853B}" dt="2024-11-07T16:32:14.860" v="632"/>
          <ac:spMkLst>
            <pc:docMk/>
            <pc:sldMk cId="2981793933" sldId="279"/>
            <ac:spMk id="2" creationId="{754CEC67-C848-EEED-9637-ABF381E5C08B}"/>
          </ac:spMkLst>
        </pc:spChg>
        <pc:spChg chg="add mod">
          <ac:chgData name="Christine D" userId="8248314c7aeb1703" providerId="LiveId" clId="{7FABEA6B-C93F-49ED-9A98-F37747AB853B}" dt="2024-11-07T16:30:11.476" v="582" actId="14100"/>
          <ac:spMkLst>
            <pc:docMk/>
            <pc:sldMk cId="2981793933" sldId="279"/>
            <ac:spMk id="4" creationId="{063496BE-ADE4-B9DE-CD0B-85D155A3D290}"/>
          </ac:spMkLst>
        </pc:spChg>
        <pc:picChg chg="add mod">
          <ac:chgData name="Christine D" userId="8248314c7aeb1703" providerId="LiveId" clId="{7FABEA6B-C93F-49ED-9A98-F37747AB853B}" dt="2024-11-07T16:24:41.733" v="401" actId="1076"/>
          <ac:picMkLst>
            <pc:docMk/>
            <pc:sldMk cId="2981793933" sldId="279"/>
            <ac:picMk id="5" creationId="{413CD9E9-445C-266A-A24D-91BA742D42ED}"/>
          </ac:picMkLst>
        </pc:picChg>
      </pc:sldChg>
      <pc:sldChg chg="modSp add mod ord">
        <pc:chgData name="Christine D" userId="8248314c7aeb1703" providerId="LiveId" clId="{7FABEA6B-C93F-49ED-9A98-F37747AB853B}" dt="2024-11-07T16:58:25.671" v="851" actId="20577"/>
        <pc:sldMkLst>
          <pc:docMk/>
          <pc:sldMk cId="1964320095" sldId="280"/>
        </pc:sldMkLst>
        <pc:spChg chg="mod">
          <ac:chgData name="Christine D" userId="8248314c7aeb1703" providerId="LiveId" clId="{7FABEA6B-C93F-49ED-9A98-F37747AB853B}" dt="2024-11-07T16:58:25.671" v="851" actId="20577"/>
          <ac:spMkLst>
            <pc:docMk/>
            <pc:sldMk cId="1964320095" sldId="280"/>
            <ac:spMk id="29" creationId="{0C83F089-8509-3097-3C6A-42F09FD235F5}"/>
          </ac:spMkLst>
        </pc:spChg>
      </pc:sldChg>
      <pc:sldChg chg="addSp modSp new mod">
        <pc:chgData name="Christine D" userId="8248314c7aeb1703" providerId="LiveId" clId="{7FABEA6B-C93F-49ED-9A98-F37747AB853B}" dt="2024-11-07T16:45:29.841" v="716" actId="20577"/>
        <pc:sldMkLst>
          <pc:docMk/>
          <pc:sldMk cId="855918571" sldId="281"/>
        </pc:sldMkLst>
        <pc:spChg chg="mod">
          <ac:chgData name="Christine D" userId="8248314c7aeb1703" providerId="LiveId" clId="{7FABEA6B-C93F-49ED-9A98-F37747AB853B}" dt="2024-11-07T16:32:14.860" v="632"/>
          <ac:spMkLst>
            <pc:docMk/>
            <pc:sldMk cId="855918571" sldId="281"/>
            <ac:spMk id="2" creationId="{ABB7F1CF-BDB0-6C03-52B5-EEECC879D69E}"/>
          </ac:spMkLst>
        </pc:spChg>
        <pc:spChg chg="add mod">
          <ac:chgData name="Christine D" userId="8248314c7aeb1703" providerId="LiveId" clId="{7FABEA6B-C93F-49ED-9A98-F37747AB853B}" dt="2024-11-07T16:45:29.841" v="716" actId="20577"/>
          <ac:spMkLst>
            <pc:docMk/>
            <pc:sldMk cId="855918571" sldId="281"/>
            <ac:spMk id="12" creationId="{598D7094-D5FF-3152-6355-DD5128CA624D}"/>
          </ac:spMkLst>
        </pc:spChg>
        <pc:picChg chg="add mod">
          <ac:chgData name="Christine D" userId="8248314c7aeb1703" providerId="LiveId" clId="{7FABEA6B-C93F-49ED-9A98-F37747AB853B}" dt="2024-11-07T16:27:37.739" v="537" actId="1076"/>
          <ac:picMkLst>
            <pc:docMk/>
            <pc:sldMk cId="855918571" sldId="281"/>
            <ac:picMk id="3" creationId="{0F534E61-22C1-9C8D-6A3E-6CCF9EB3C4BA}"/>
          </ac:picMkLst>
        </pc:picChg>
        <pc:picChg chg="add mod">
          <ac:chgData name="Christine D" userId="8248314c7aeb1703" providerId="LiveId" clId="{7FABEA6B-C93F-49ED-9A98-F37747AB853B}" dt="2024-11-07T16:27:41.762" v="539" actId="1076"/>
          <ac:picMkLst>
            <pc:docMk/>
            <pc:sldMk cId="855918571" sldId="281"/>
            <ac:picMk id="4" creationId="{D71B27B8-D58C-EB32-749D-BF9AE2929BF1}"/>
          </ac:picMkLst>
        </pc:picChg>
        <pc:picChg chg="add mod">
          <ac:chgData name="Christine D" userId="8248314c7aeb1703" providerId="LiveId" clId="{7FABEA6B-C93F-49ED-9A98-F37747AB853B}" dt="2024-11-07T16:27:36.680" v="536" actId="14100"/>
          <ac:picMkLst>
            <pc:docMk/>
            <pc:sldMk cId="855918571" sldId="281"/>
            <ac:picMk id="5" creationId="{A41FF4BE-59DF-9479-64C7-A2FAAFEF4D01}"/>
          </ac:picMkLst>
        </pc:picChg>
        <pc:cxnChg chg="add mod">
          <ac:chgData name="Christine D" userId="8248314c7aeb1703" providerId="LiveId" clId="{7FABEA6B-C93F-49ED-9A98-F37747AB853B}" dt="2024-11-07T16:27:45.152" v="540" actId="1076"/>
          <ac:cxnSpMkLst>
            <pc:docMk/>
            <pc:sldMk cId="855918571" sldId="281"/>
            <ac:cxnSpMk id="6" creationId="{FF9FE3CF-36C0-AC08-79C3-F12BA07058D4}"/>
          </ac:cxnSpMkLst>
        </pc:cxnChg>
        <pc:cxnChg chg="add mod">
          <ac:chgData name="Christine D" userId="8248314c7aeb1703" providerId="LiveId" clId="{7FABEA6B-C93F-49ED-9A98-F37747AB853B}" dt="2024-11-07T16:27:52.643" v="542" actId="14100"/>
          <ac:cxnSpMkLst>
            <pc:docMk/>
            <pc:sldMk cId="855918571" sldId="281"/>
            <ac:cxnSpMk id="9" creationId="{31CD6819-5674-908C-B2D7-F271CD7DE245}"/>
          </ac:cxnSpMkLst>
        </pc:cxnChg>
      </pc:sldChg>
      <pc:sldChg chg="modSp add mod ord">
        <pc:chgData name="Christine D" userId="8248314c7aeb1703" providerId="LiveId" clId="{7FABEA6B-C93F-49ED-9A98-F37747AB853B}" dt="2024-11-07T16:58:48.046" v="862" actId="20577"/>
        <pc:sldMkLst>
          <pc:docMk/>
          <pc:sldMk cId="3852959240" sldId="282"/>
        </pc:sldMkLst>
        <pc:spChg chg="mod">
          <ac:chgData name="Christine D" userId="8248314c7aeb1703" providerId="LiveId" clId="{7FABEA6B-C93F-49ED-9A98-F37747AB853B}" dt="2024-11-07T16:58:48.046" v="862" actId="20577"/>
          <ac:spMkLst>
            <pc:docMk/>
            <pc:sldMk cId="3852959240" sldId="282"/>
            <ac:spMk id="29" creationId="{BF65BA0F-D4C6-F870-2098-13A56E38C428}"/>
          </ac:spMkLst>
        </pc:spChg>
      </pc:sldChg>
      <pc:sldChg chg="addSp modSp new mod">
        <pc:chgData name="Christine D" userId="8248314c7aeb1703" providerId="LiveId" clId="{7FABEA6B-C93F-49ED-9A98-F37747AB853B}" dt="2024-11-07T16:45:34.509" v="720" actId="20577"/>
        <pc:sldMkLst>
          <pc:docMk/>
          <pc:sldMk cId="3083156589" sldId="283"/>
        </pc:sldMkLst>
        <pc:spChg chg="mod">
          <ac:chgData name="Christine D" userId="8248314c7aeb1703" providerId="LiveId" clId="{7FABEA6B-C93F-49ED-9A98-F37747AB853B}" dt="2024-11-07T16:32:14.860" v="632"/>
          <ac:spMkLst>
            <pc:docMk/>
            <pc:sldMk cId="3083156589" sldId="283"/>
            <ac:spMk id="2" creationId="{F67B9B8E-8E91-687C-9EBB-853C046CEB1B}"/>
          </ac:spMkLst>
        </pc:spChg>
        <pc:spChg chg="add mod">
          <ac:chgData name="Christine D" userId="8248314c7aeb1703" providerId="LiveId" clId="{7FABEA6B-C93F-49ED-9A98-F37747AB853B}" dt="2024-11-07T16:45:34.509" v="720" actId="20577"/>
          <ac:spMkLst>
            <pc:docMk/>
            <pc:sldMk cId="3083156589" sldId="283"/>
            <ac:spMk id="4" creationId="{B6B0055E-0B9B-08CD-C79C-DED1D5DF6A2D}"/>
          </ac:spMkLst>
        </pc:spChg>
        <pc:picChg chg="add mod">
          <ac:chgData name="Christine D" userId="8248314c7aeb1703" providerId="LiveId" clId="{7FABEA6B-C93F-49ED-9A98-F37747AB853B}" dt="2024-11-07T16:29:37.603" v="578" actId="1076"/>
          <ac:picMkLst>
            <pc:docMk/>
            <pc:sldMk cId="3083156589" sldId="283"/>
            <ac:picMk id="5" creationId="{40E6171E-DDA7-152A-A8DC-1021D9342D75}"/>
          </ac:picMkLst>
        </pc:picChg>
      </pc:sldChg>
      <pc:sldChg chg="addSp modSp new mod">
        <pc:chgData name="Christine D" userId="8248314c7aeb1703" providerId="LiveId" clId="{7FABEA6B-C93F-49ED-9A98-F37747AB853B}" dt="2024-11-07T16:32:14.860" v="632"/>
        <pc:sldMkLst>
          <pc:docMk/>
          <pc:sldMk cId="2303259395" sldId="284"/>
        </pc:sldMkLst>
        <pc:spChg chg="mod">
          <ac:chgData name="Christine D" userId="8248314c7aeb1703" providerId="LiveId" clId="{7FABEA6B-C93F-49ED-9A98-F37747AB853B}" dt="2024-11-07T16:32:14.860" v="632"/>
          <ac:spMkLst>
            <pc:docMk/>
            <pc:sldMk cId="2303259395" sldId="284"/>
            <ac:spMk id="2" creationId="{C772A8AC-B221-BCC0-E057-038502EF30D1}"/>
          </ac:spMkLst>
        </pc:spChg>
        <pc:spChg chg="add mod">
          <ac:chgData name="Christine D" userId="8248314c7aeb1703" providerId="LiveId" clId="{7FABEA6B-C93F-49ED-9A98-F37747AB853B}" dt="2024-11-07T16:31:13.182" v="618" actId="1076"/>
          <ac:spMkLst>
            <pc:docMk/>
            <pc:sldMk cId="2303259395" sldId="284"/>
            <ac:spMk id="4" creationId="{82D4CB17-5D94-D4D3-AFB3-9DBB3C0055DA}"/>
          </ac:spMkLst>
        </pc:spChg>
        <pc:picChg chg="add mod">
          <ac:chgData name="Christine D" userId="8248314c7aeb1703" providerId="LiveId" clId="{7FABEA6B-C93F-49ED-9A98-F37747AB853B}" dt="2024-11-07T16:31:28.610" v="620" actId="1076"/>
          <ac:picMkLst>
            <pc:docMk/>
            <pc:sldMk cId="2303259395" sldId="284"/>
            <ac:picMk id="5" creationId="{B36A07D1-4841-232D-E775-BFCC494AB783}"/>
          </ac:picMkLst>
        </pc:picChg>
      </pc:sldChg>
      <pc:sldChg chg="addSp delSp modSp new mod">
        <pc:chgData name="Christine D" userId="8248314c7aeb1703" providerId="LiveId" clId="{7FABEA6B-C93F-49ED-9A98-F37747AB853B}" dt="2024-11-07T16:47:54.966" v="801" actId="1076"/>
        <pc:sldMkLst>
          <pc:docMk/>
          <pc:sldMk cId="1127130751" sldId="285"/>
        </pc:sldMkLst>
        <pc:spChg chg="add mod">
          <ac:chgData name="Christine D" userId="8248314c7aeb1703" providerId="LiveId" clId="{7FABEA6B-C93F-49ED-9A98-F37747AB853B}" dt="2024-11-07T16:46:18.157" v="743" actId="20577"/>
          <ac:spMkLst>
            <pc:docMk/>
            <pc:sldMk cId="1127130751" sldId="285"/>
            <ac:spMk id="4" creationId="{CA8C3C58-AFBD-2BE3-4A0E-22E2DD455578}"/>
          </ac:spMkLst>
        </pc:spChg>
        <pc:picChg chg="add del mod">
          <ac:chgData name="Christine D" userId="8248314c7aeb1703" providerId="LiveId" clId="{7FABEA6B-C93F-49ED-9A98-F37747AB853B}" dt="2024-11-07T16:39:43.168" v="662" actId="478"/>
          <ac:picMkLst>
            <pc:docMk/>
            <pc:sldMk cId="1127130751" sldId="285"/>
            <ac:picMk id="5" creationId="{BEC06EF3-F7AB-71AB-2AB0-89D4D9EC162D}"/>
          </ac:picMkLst>
        </pc:picChg>
        <pc:picChg chg="add mod">
          <ac:chgData name="Christine D" userId="8248314c7aeb1703" providerId="LiveId" clId="{7FABEA6B-C93F-49ED-9A98-F37747AB853B}" dt="2024-11-07T16:47:47.031" v="798" actId="1076"/>
          <ac:picMkLst>
            <pc:docMk/>
            <pc:sldMk cId="1127130751" sldId="285"/>
            <ac:picMk id="6" creationId="{7B4C1D18-08C8-0874-92A8-CC755C1A81A0}"/>
          </ac:picMkLst>
        </pc:picChg>
        <pc:picChg chg="add del mod">
          <ac:chgData name="Christine D" userId="8248314c7aeb1703" providerId="LiveId" clId="{7FABEA6B-C93F-49ED-9A98-F37747AB853B}" dt="2024-11-07T16:42:18.592" v="683" actId="478"/>
          <ac:picMkLst>
            <pc:docMk/>
            <pc:sldMk cId="1127130751" sldId="285"/>
            <ac:picMk id="7" creationId="{EABE31DC-9196-5965-63AE-E23EF526FB25}"/>
          </ac:picMkLst>
        </pc:picChg>
        <pc:picChg chg="add mod">
          <ac:chgData name="Christine D" userId="8248314c7aeb1703" providerId="LiveId" clId="{7FABEA6B-C93F-49ED-9A98-F37747AB853B}" dt="2024-11-07T16:47:53.346" v="800" actId="1076"/>
          <ac:picMkLst>
            <pc:docMk/>
            <pc:sldMk cId="1127130751" sldId="285"/>
            <ac:picMk id="1026" creationId="{BA3CFEB8-14DF-D7F3-7A30-5CF436F8148B}"/>
          </ac:picMkLst>
        </pc:picChg>
        <pc:picChg chg="add del mod">
          <ac:chgData name="Christine D" userId="8248314c7aeb1703" providerId="LiveId" clId="{7FABEA6B-C93F-49ED-9A98-F37747AB853B}" dt="2024-11-07T16:47:25.777" v="791" actId="478"/>
          <ac:picMkLst>
            <pc:docMk/>
            <pc:sldMk cId="1127130751" sldId="285"/>
            <ac:picMk id="1028" creationId="{9DC73182-BE73-67C8-C294-C9F7DAF244C6}"/>
          </ac:picMkLst>
        </pc:picChg>
        <pc:picChg chg="add del mod">
          <ac:chgData name="Christine D" userId="8248314c7aeb1703" providerId="LiveId" clId="{7FABEA6B-C93F-49ED-9A98-F37747AB853B}" dt="2024-11-07T16:47:27.382" v="792" actId="478"/>
          <ac:picMkLst>
            <pc:docMk/>
            <pc:sldMk cId="1127130751" sldId="285"/>
            <ac:picMk id="1030" creationId="{43B933EE-4C83-DCE8-F4DD-672B941EB669}"/>
          </ac:picMkLst>
        </pc:picChg>
        <pc:picChg chg="add del mod">
          <ac:chgData name="Christine D" userId="8248314c7aeb1703" providerId="LiveId" clId="{7FABEA6B-C93F-49ED-9A98-F37747AB853B}" dt="2024-11-07T16:47:28.846" v="793" actId="478"/>
          <ac:picMkLst>
            <pc:docMk/>
            <pc:sldMk cId="1127130751" sldId="285"/>
            <ac:picMk id="1032" creationId="{6A8AD153-28C8-6E5F-87B5-070438E724B9}"/>
          </ac:picMkLst>
        </pc:picChg>
        <pc:picChg chg="add mod">
          <ac:chgData name="Christine D" userId="8248314c7aeb1703" providerId="LiveId" clId="{7FABEA6B-C93F-49ED-9A98-F37747AB853B}" dt="2024-11-07T16:47:54.966" v="801" actId="1076"/>
          <ac:picMkLst>
            <pc:docMk/>
            <pc:sldMk cId="1127130751" sldId="285"/>
            <ac:picMk id="1034" creationId="{1F60A77D-0121-709C-4B30-3E63C9E59A2F}"/>
          </ac:picMkLst>
        </pc:picChg>
      </pc:sldChg>
      <pc:sldChg chg="addSp modSp new mod">
        <pc:chgData name="Christine D" userId="8248314c7aeb1703" providerId="LiveId" clId="{7FABEA6B-C93F-49ED-9A98-F37747AB853B}" dt="2024-11-07T16:59:23.355" v="872" actId="20577"/>
        <pc:sldMkLst>
          <pc:docMk/>
          <pc:sldMk cId="1059140823" sldId="286"/>
        </pc:sldMkLst>
        <pc:spChg chg="add mod">
          <ac:chgData name="Christine D" userId="8248314c7aeb1703" providerId="LiveId" clId="{7FABEA6B-C93F-49ED-9A98-F37747AB853B}" dt="2024-11-07T16:59:23.355" v="872" actId="20577"/>
          <ac:spMkLst>
            <pc:docMk/>
            <pc:sldMk cId="1059140823" sldId="286"/>
            <ac:spMk id="4" creationId="{515481F0-87FD-6273-EBCA-F45CFD18A44E}"/>
          </ac:spMkLst>
        </pc:spChg>
        <pc:spChg chg="add">
          <ac:chgData name="Christine D" userId="8248314c7aeb1703" providerId="LiveId" clId="{7FABEA6B-C93F-49ED-9A98-F37747AB853B}" dt="2024-11-07T16:49:53.792" v="806"/>
          <ac:spMkLst>
            <pc:docMk/>
            <pc:sldMk cId="1059140823" sldId="286"/>
            <ac:spMk id="5" creationId="{AF4F878C-AC51-5882-D412-AFC8D492D0BA}"/>
          </ac:spMkLst>
        </pc:spChg>
        <pc:picChg chg="add mod">
          <ac:chgData name="Christine D" userId="8248314c7aeb1703" providerId="LiveId" clId="{7FABEA6B-C93F-49ED-9A98-F37747AB853B}" dt="2024-11-07T16:50:39.516" v="811" actId="1076"/>
          <ac:picMkLst>
            <pc:docMk/>
            <pc:sldMk cId="1059140823" sldId="286"/>
            <ac:picMk id="2050" creationId="{4B4EFFB8-3C29-7E12-109D-F230269BA3E8}"/>
          </ac:picMkLst>
        </pc:picChg>
        <pc:picChg chg="add mod">
          <ac:chgData name="Christine D" userId="8248314c7aeb1703" providerId="LiveId" clId="{7FABEA6B-C93F-49ED-9A98-F37747AB853B}" dt="2024-11-07T16:50:40.456" v="812" actId="1076"/>
          <ac:picMkLst>
            <pc:docMk/>
            <pc:sldMk cId="1059140823" sldId="286"/>
            <ac:picMk id="2054" creationId="{44B4E6E7-C149-F490-D46E-9F438E5EFEB4}"/>
          </ac:picMkLst>
        </pc:picChg>
      </pc:sldChg>
      <pc:sldChg chg="addSp delSp modSp new mod">
        <pc:chgData name="Christine D" userId="8248314c7aeb1703" providerId="LiveId" clId="{7FABEA6B-C93F-49ED-9A98-F37747AB853B}" dt="2024-11-07T16:56:09.235" v="835" actId="1076"/>
        <pc:sldMkLst>
          <pc:docMk/>
          <pc:sldMk cId="4049801177" sldId="287"/>
        </pc:sldMkLst>
        <pc:spChg chg="add mod">
          <ac:chgData name="Christine D" userId="8248314c7aeb1703" providerId="LiveId" clId="{7FABEA6B-C93F-49ED-9A98-F37747AB853B}" dt="2024-11-07T16:53:31.395" v="823" actId="14100"/>
          <ac:spMkLst>
            <pc:docMk/>
            <pc:sldMk cId="4049801177" sldId="287"/>
            <ac:spMk id="4" creationId="{94D8BF75-6AA7-7BBC-6882-F831ECD252CE}"/>
          </ac:spMkLst>
        </pc:spChg>
        <pc:picChg chg="add del mod">
          <ac:chgData name="Christine D" userId="8248314c7aeb1703" providerId="LiveId" clId="{7FABEA6B-C93F-49ED-9A98-F37747AB853B}" dt="2024-11-07T16:55:26.106" v="824" actId="478"/>
          <ac:picMkLst>
            <pc:docMk/>
            <pc:sldMk cId="4049801177" sldId="287"/>
            <ac:picMk id="5" creationId="{60658C07-6BE0-1004-8A9B-401FD4BDDAFF}"/>
          </ac:picMkLst>
        </pc:picChg>
        <pc:picChg chg="add mod">
          <ac:chgData name="Christine D" userId="8248314c7aeb1703" providerId="LiveId" clId="{7FABEA6B-C93F-49ED-9A98-F37747AB853B}" dt="2024-11-07T16:56:09.235" v="835" actId="1076"/>
          <ac:picMkLst>
            <pc:docMk/>
            <pc:sldMk cId="4049801177" sldId="287"/>
            <ac:picMk id="3074" creationId="{92118A4D-A14D-B1B5-1D89-90420828B89B}"/>
          </ac:picMkLst>
        </pc:picChg>
      </pc:sldChg>
      <pc:sldChg chg="addSp modSp new mod">
        <pc:chgData name="Christine D" userId="8248314c7aeb1703" providerId="LiveId" clId="{7FABEA6B-C93F-49ED-9A98-F37747AB853B}" dt="2024-11-07T16:57:41.841" v="846" actId="14100"/>
        <pc:sldMkLst>
          <pc:docMk/>
          <pc:sldMk cId="2889032201" sldId="288"/>
        </pc:sldMkLst>
        <pc:spChg chg="add mod">
          <ac:chgData name="Christine D" userId="8248314c7aeb1703" providerId="LiveId" clId="{7FABEA6B-C93F-49ED-9A98-F37747AB853B}" dt="2024-11-07T16:57:41.841" v="846" actId="14100"/>
          <ac:spMkLst>
            <pc:docMk/>
            <pc:sldMk cId="2889032201" sldId="288"/>
            <ac:spMk id="4" creationId="{05EA4CA6-C13A-51CE-1980-A11C0C34AABC}"/>
          </ac:spMkLst>
        </pc:spChg>
        <pc:picChg chg="add mod">
          <ac:chgData name="Christine D" userId="8248314c7aeb1703" providerId="LiveId" clId="{7FABEA6B-C93F-49ED-9A98-F37747AB853B}" dt="2024-11-07T16:57:22.267" v="844" actId="1076"/>
          <ac:picMkLst>
            <pc:docMk/>
            <pc:sldMk cId="2889032201" sldId="288"/>
            <ac:picMk id="4098" creationId="{4A8DCFC4-01E1-63C5-DA94-BE804BAEC7D0}"/>
          </ac:picMkLst>
        </pc:picChg>
      </pc:sldChg>
    </pc:docChg>
  </pc:docChgLst>
  <pc:docChgLst>
    <pc:chgData name="Christine D" userId="8248314c7aeb1703" providerId="LiveId" clId="{CABC4827-55D9-484C-9A51-086D97393C5C}"/>
    <pc:docChg chg="undo custSel delSld modSld">
      <pc:chgData name="Christine D" userId="8248314c7aeb1703" providerId="LiveId" clId="{CABC4827-55D9-484C-9A51-086D97393C5C}" dt="2024-10-11T01:18:54.316" v="271" actId="1076"/>
      <pc:docMkLst>
        <pc:docMk/>
      </pc:docMkLst>
      <pc:sldChg chg="modSp mod">
        <pc:chgData name="Christine D" userId="8248314c7aeb1703" providerId="LiveId" clId="{CABC4827-55D9-484C-9A51-086D97393C5C}" dt="2024-10-11T01:17:11.401" v="256" actId="14100"/>
        <pc:sldMkLst>
          <pc:docMk/>
          <pc:sldMk cId="3128270965" sldId="256"/>
        </pc:sldMkLst>
        <pc:spChg chg="mod">
          <ac:chgData name="Christine D" userId="8248314c7aeb1703" providerId="LiveId" clId="{CABC4827-55D9-484C-9A51-086D97393C5C}" dt="2024-10-11T01:01:36.857" v="52" actId="404"/>
          <ac:spMkLst>
            <pc:docMk/>
            <pc:sldMk cId="3128270965" sldId="256"/>
            <ac:spMk id="4" creationId="{EC56B70F-6787-4E05-BE24-E48EE1B82A8B}"/>
          </ac:spMkLst>
        </pc:spChg>
        <pc:picChg chg="mod">
          <ac:chgData name="Christine D" userId="8248314c7aeb1703" providerId="LiveId" clId="{CABC4827-55D9-484C-9A51-086D97393C5C}" dt="2024-10-11T01:17:11.401" v="256" actId="14100"/>
          <ac:picMkLst>
            <pc:docMk/>
            <pc:sldMk cId="3128270965" sldId="256"/>
            <ac:picMk id="3" creationId="{52D51F07-5178-0837-E8B8-F92395003887}"/>
          </ac:picMkLst>
        </pc:picChg>
      </pc:sldChg>
      <pc:sldChg chg="del">
        <pc:chgData name="Christine D" userId="8248314c7aeb1703" providerId="LiveId" clId="{CABC4827-55D9-484C-9A51-086D97393C5C}" dt="2024-10-11T01:16:21.160" v="255" actId="47"/>
        <pc:sldMkLst>
          <pc:docMk/>
          <pc:sldMk cId="2981130556" sldId="257"/>
        </pc:sldMkLst>
      </pc:sldChg>
      <pc:sldChg chg="addSp delSp modSp mod setBg setFolMasterObjs">
        <pc:chgData name="Christine D" userId="8248314c7aeb1703" providerId="LiveId" clId="{CABC4827-55D9-484C-9A51-086D97393C5C}" dt="2024-10-11T01:04:42.971" v="88" actId="1076"/>
        <pc:sldMkLst>
          <pc:docMk/>
          <pc:sldMk cId="2817822050" sldId="260"/>
        </pc:sldMkLst>
        <pc:spChg chg="mod ord">
          <ac:chgData name="Christine D" userId="8248314c7aeb1703" providerId="LiveId" clId="{CABC4827-55D9-484C-9A51-086D97393C5C}" dt="2024-10-11T01:04:42.971" v="88" actId="1076"/>
          <ac:spMkLst>
            <pc:docMk/>
            <pc:sldMk cId="2817822050" sldId="260"/>
            <ac:spMk id="2" creationId="{0CCA8D17-42EA-433D-890A-E766EBEF2CD3}"/>
          </ac:spMkLst>
        </pc:spChg>
        <pc:spChg chg="add del">
          <ac:chgData name="Christine D" userId="8248314c7aeb1703" providerId="LiveId" clId="{CABC4827-55D9-484C-9A51-086D97393C5C}" dt="2024-10-11T01:04:17.326" v="76" actId="26606"/>
          <ac:spMkLst>
            <pc:docMk/>
            <pc:sldMk cId="2817822050" sldId="260"/>
            <ac:spMk id="11" creationId="{0A597D97-203B-498B-95D3-E90DC961039F}"/>
          </ac:spMkLst>
        </pc:spChg>
        <pc:spChg chg="add del">
          <ac:chgData name="Christine D" userId="8248314c7aeb1703" providerId="LiveId" clId="{CABC4827-55D9-484C-9A51-086D97393C5C}" dt="2024-10-11T01:04:17.326" v="76" actId="26606"/>
          <ac:spMkLst>
            <pc:docMk/>
            <pc:sldMk cId="2817822050" sldId="260"/>
            <ac:spMk id="13" creationId="{6A6EF10E-DF41-4BD3-8EB4-6F646531DC26}"/>
          </ac:spMkLst>
        </pc:spChg>
        <pc:spChg chg="add">
          <ac:chgData name="Christine D" userId="8248314c7aeb1703" providerId="LiveId" clId="{CABC4827-55D9-484C-9A51-086D97393C5C}" dt="2024-10-11T01:04:17.335" v="77" actId="26606"/>
          <ac:spMkLst>
            <pc:docMk/>
            <pc:sldMk cId="2817822050" sldId="260"/>
            <ac:spMk id="15" creationId="{022BDE4A-8A20-4A69-9C5A-581C82036A4D}"/>
          </ac:spMkLst>
        </pc:spChg>
        <pc:picChg chg="add mod ord modCrop">
          <ac:chgData name="Christine D" userId="8248314c7aeb1703" providerId="LiveId" clId="{CABC4827-55D9-484C-9A51-086D97393C5C}" dt="2024-10-11T01:04:17.335" v="77" actId="26606"/>
          <ac:picMkLst>
            <pc:docMk/>
            <pc:sldMk cId="2817822050" sldId="260"/>
            <ac:picMk id="4" creationId="{59F23EB0-084E-05FF-E458-11F5732A40EF}"/>
          </ac:picMkLst>
        </pc:picChg>
        <pc:picChg chg="add mod modCrop">
          <ac:chgData name="Christine D" userId="8248314c7aeb1703" providerId="LiveId" clId="{CABC4827-55D9-484C-9A51-086D97393C5C}" dt="2024-10-11T01:04:17.335" v="77" actId="26606"/>
          <ac:picMkLst>
            <pc:docMk/>
            <pc:sldMk cId="2817822050" sldId="260"/>
            <ac:picMk id="6" creationId="{72CCFDC9-A0D4-4B14-46DB-36222B04C4EC}"/>
          </ac:picMkLst>
        </pc:picChg>
      </pc:sldChg>
      <pc:sldChg chg="addSp delSp modSp mod">
        <pc:chgData name="Christine D" userId="8248314c7aeb1703" providerId="LiveId" clId="{CABC4827-55D9-484C-9A51-086D97393C5C}" dt="2024-10-11T01:10:08.941" v="148" actId="1076"/>
        <pc:sldMkLst>
          <pc:docMk/>
          <pc:sldMk cId="2330068452" sldId="261"/>
        </pc:sldMkLst>
        <pc:spChg chg="mod">
          <ac:chgData name="Christine D" userId="8248314c7aeb1703" providerId="LiveId" clId="{CABC4827-55D9-484C-9A51-086D97393C5C}" dt="2024-10-11T01:05:03.650" v="90" actId="403"/>
          <ac:spMkLst>
            <pc:docMk/>
            <pc:sldMk cId="2330068452" sldId="261"/>
            <ac:spMk id="2" creationId="{F27E173D-2EF5-4B63-87CD-42F777211D16}"/>
          </ac:spMkLst>
        </pc:spChg>
        <pc:spChg chg="add mod">
          <ac:chgData name="Christine D" userId="8248314c7aeb1703" providerId="LiveId" clId="{CABC4827-55D9-484C-9A51-086D97393C5C}" dt="2024-10-11T01:09:04.989" v="129" actId="1076"/>
          <ac:spMkLst>
            <pc:docMk/>
            <pc:sldMk cId="2330068452" sldId="261"/>
            <ac:spMk id="9" creationId="{57D8601C-239B-98EE-1FEC-EAF3E618DBA6}"/>
          </ac:spMkLst>
        </pc:spChg>
        <pc:spChg chg="add mod">
          <ac:chgData name="Christine D" userId="8248314c7aeb1703" providerId="LiveId" clId="{CABC4827-55D9-484C-9A51-086D97393C5C}" dt="2024-10-11T01:09:16.151" v="132" actId="1076"/>
          <ac:spMkLst>
            <pc:docMk/>
            <pc:sldMk cId="2330068452" sldId="261"/>
            <ac:spMk id="10" creationId="{F8D33695-DABD-C621-5230-227D048E027B}"/>
          </ac:spMkLst>
        </pc:spChg>
        <pc:spChg chg="add mod">
          <ac:chgData name="Christine D" userId="8248314c7aeb1703" providerId="LiveId" clId="{CABC4827-55D9-484C-9A51-086D97393C5C}" dt="2024-10-11T01:09:31.840" v="136" actId="1076"/>
          <ac:spMkLst>
            <pc:docMk/>
            <pc:sldMk cId="2330068452" sldId="261"/>
            <ac:spMk id="11" creationId="{66838D39-B2F0-0322-353A-82909B8322A7}"/>
          </ac:spMkLst>
        </pc:spChg>
        <pc:spChg chg="add del mod">
          <ac:chgData name="Christine D" userId="8248314c7aeb1703" providerId="LiveId" clId="{CABC4827-55D9-484C-9A51-086D97393C5C}" dt="2024-10-11T01:09:48.690" v="141" actId="478"/>
          <ac:spMkLst>
            <pc:docMk/>
            <pc:sldMk cId="2330068452" sldId="261"/>
            <ac:spMk id="12" creationId="{33EDA6A1-37D5-7CEB-77B6-879680850D17}"/>
          </ac:spMkLst>
        </pc:spChg>
        <pc:spChg chg="add mod">
          <ac:chgData name="Christine D" userId="8248314c7aeb1703" providerId="LiveId" clId="{CABC4827-55D9-484C-9A51-086D97393C5C}" dt="2024-10-11T01:09:43.590" v="138" actId="1076"/>
          <ac:spMkLst>
            <pc:docMk/>
            <pc:sldMk cId="2330068452" sldId="261"/>
            <ac:spMk id="13" creationId="{1A4CF896-3D16-FE9B-E701-F9665AD5514A}"/>
          </ac:spMkLst>
        </pc:spChg>
        <pc:picChg chg="add mod">
          <ac:chgData name="Christine D" userId="8248314c7aeb1703" providerId="LiveId" clId="{CABC4827-55D9-484C-9A51-086D97393C5C}" dt="2024-10-11T01:10:00.272" v="144" actId="1076"/>
          <ac:picMkLst>
            <pc:docMk/>
            <pc:sldMk cId="2330068452" sldId="261"/>
            <ac:picMk id="4" creationId="{C2C3C533-9EFD-BA90-BD4D-E5C8B80FF295}"/>
          </ac:picMkLst>
        </pc:picChg>
        <pc:picChg chg="add del mod">
          <ac:chgData name="Christine D" userId="8248314c7aeb1703" providerId="LiveId" clId="{CABC4827-55D9-484C-9A51-086D97393C5C}" dt="2024-10-11T01:08:08.554" v="117" actId="478"/>
          <ac:picMkLst>
            <pc:docMk/>
            <pc:sldMk cId="2330068452" sldId="261"/>
            <ac:picMk id="6" creationId="{B5AC327C-6339-45D5-299D-17E8282030A7}"/>
          </ac:picMkLst>
        </pc:picChg>
        <pc:picChg chg="add mod">
          <ac:chgData name="Christine D" userId="8248314c7aeb1703" providerId="LiveId" clId="{CABC4827-55D9-484C-9A51-086D97393C5C}" dt="2024-10-11T01:10:08.941" v="148" actId="1076"/>
          <ac:picMkLst>
            <pc:docMk/>
            <pc:sldMk cId="2330068452" sldId="261"/>
            <ac:picMk id="8" creationId="{837663CD-48A3-3EFE-E20E-A7B9D66B0128}"/>
          </ac:picMkLst>
        </pc:picChg>
      </pc:sldChg>
      <pc:sldChg chg="addSp modSp mod">
        <pc:chgData name="Christine D" userId="8248314c7aeb1703" providerId="LiveId" clId="{CABC4827-55D9-484C-9A51-086D97393C5C}" dt="2024-10-11T01:18:54.316" v="271" actId="1076"/>
        <pc:sldMkLst>
          <pc:docMk/>
          <pc:sldMk cId="157904935" sldId="262"/>
        </pc:sldMkLst>
        <pc:spChg chg="mod">
          <ac:chgData name="Christine D" userId="8248314c7aeb1703" providerId="LiveId" clId="{CABC4827-55D9-484C-9A51-086D97393C5C}" dt="2024-10-11T01:11:20.562" v="166" actId="113"/>
          <ac:spMkLst>
            <pc:docMk/>
            <pc:sldMk cId="157904935" sldId="262"/>
            <ac:spMk id="2" creationId="{CCE4F5D5-DD0E-437B-A505-14E680F14F53}"/>
          </ac:spMkLst>
        </pc:spChg>
        <pc:picChg chg="add mod">
          <ac:chgData name="Christine D" userId="8248314c7aeb1703" providerId="LiveId" clId="{CABC4827-55D9-484C-9A51-086D97393C5C}" dt="2024-10-11T01:18:54.316" v="271" actId="1076"/>
          <ac:picMkLst>
            <pc:docMk/>
            <pc:sldMk cId="157904935" sldId="262"/>
            <ac:picMk id="4" creationId="{0C9FD22A-ACAA-C330-8DD0-F32EEE72CA36}"/>
          </ac:picMkLst>
        </pc:picChg>
        <pc:picChg chg="add mod">
          <ac:chgData name="Christine D" userId="8248314c7aeb1703" providerId="LiveId" clId="{CABC4827-55D9-484C-9A51-086D97393C5C}" dt="2024-10-11T01:18:49.672" v="269" actId="1076"/>
          <ac:picMkLst>
            <pc:docMk/>
            <pc:sldMk cId="157904935" sldId="262"/>
            <ac:picMk id="6" creationId="{267DD19E-B803-EFF5-CDA0-5BAAC5496B7E}"/>
          </ac:picMkLst>
        </pc:picChg>
        <pc:picChg chg="add mod">
          <ac:chgData name="Christine D" userId="8248314c7aeb1703" providerId="LiveId" clId="{CABC4827-55D9-484C-9A51-086D97393C5C}" dt="2024-10-11T01:18:52.787" v="270" actId="1076"/>
          <ac:picMkLst>
            <pc:docMk/>
            <pc:sldMk cId="157904935" sldId="262"/>
            <ac:picMk id="8" creationId="{BE773F86-43F9-FC20-5C05-847B498C2BCC}"/>
          </ac:picMkLst>
        </pc:picChg>
      </pc:sldChg>
      <pc:sldChg chg="addSp delSp modSp mod setBg setFolMasterObjs">
        <pc:chgData name="Christine D" userId="8248314c7aeb1703" providerId="LiveId" clId="{CABC4827-55D9-484C-9A51-086D97393C5C}" dt="2024-10-11T01:15:59.224" v="251" actId="1076"/>
        <pc:sldMkLst>
          <pc:docMk/>
          <pc:sldMk cId="2425635542" sldId="263"/>
        </pc:sldMkLst>
        <pc:spChg chg="mod">
          <ac:chgData name="Christine D" userId="8248314c7aeb1703" providerId="LiveId" clId="{CABC4827-55D9-484C-9A51-086D97393C5C}" dt="2024-10-11T01:15:59.224" v="251" actId="1076"/>
          <ac:spMkLst>
            <pc:docMk/>
            <pc:sldMk cId="2425635542" sldId="263"/>
            <ac:spMk id="2" creationId="{97DB4C0B-D842-4ED5-932A-2E585F8DCBD4}"/>
          </ac:spMkLst>
        </pc:spChg>
        <pc:spChg chg="add del">
          <ac:chgData name="Christine D" userId="8248314c7aeb1703" providerId="LiveId" clId="{CABC4827-55D9-484C-9A51-086D97393C5C}" dt="2024-10-11T01:15:19.383" v="237" actId="26606"/>
          <ac:spMkLst>
            <pc:docMk/>
            <pc:sldMk cId="2425635542" sldId="263"/>
            <ac:spMk id="13" creationId="{70155189-D96C-4527-B0EC-654B946BE615}"/>
          </ac:spMkLst>
        </pc:spChg>
        <pc:picChg chg="add mod ord">
          <ac:chgData name="Christine D" userId="8248314c7aeb1703" providerId="LiveId" clId="{CABC4827-55D9-484C-9A51-086D97393C5C}" dt="2024-10-11T01:15:45.798" v="248" actId="1076"/>
          <ac:picMkLst>
            <pc:docMk/>
            <pc:sldMk cId="2425635542" sldId="263"/>
            <ac:picMk id="4" creationId="{673D2508-07CA-CE2F-940A-F836E0DE9B8D}"/>
          </ac:picMkLst>
        </pc:picChg>
        <pc:picChg chg="add mod">
          <ac:chgData name="Christine D" userId="8248314c7aeb1703" providerId="LiveId" clId="{CABC4827-55D9-484C-9A51-086D97393C5C}" dt="2024-10-11T01:15:52.582" v="250" actId="14100"/>
          <ac:picMkLst>
            <pc:docMk/>
            <pc:sldMk cId="2425635542" sldId="263"/>
            <ac:picMk id="6" creationId="{CEE273E0-F6AD-773D-B3D8-5FA8E039B94D}"/>
          </ac:picMkLst>
        </pc:picChg>
        <pc:picChg chg="add mod">
          <ac:chgData name="Christine D" userId="8248314c7aeb1703" providerId="LiveId" clId="{CABC4827-55D9-484C-9A51-086D97393C5C}" dt="2024-10-11T01:15:40.208" v="245" actId="1076"/>
          <ac:picMkLst>
            <pc:docMk/>
            <pc:sldMk cId="2425635542" sldId="263"/>
            <ac:picMk id="8" creationId="{994B0162-30AF-257B-F752-B4544D83ED28}"/>
          </ac:picMkLst>
        </pc:picChg>
      </pc:sldChg>
      <pc:sldChg chg="addSp modSp mod">
        <pc:chgData name="Christine D" userId="8248314c7aeb1703" providerId="LiveId" clId="{CABC4827-55D9-484C-9A51-086D97393C5C}" dt="2024-10-11T01:16:08.659" v="252" actId="1076"/>
        <pc:sldMkLst>
          <pc:docMk/>
          <pc:sldMk cId="1166346671" sldId="267"/>
        </pc:sldMkLst>
        <pc:spChg chg="mod">
          <ac:chgData name="Christine D" userId="8248314c7aeb1703" providerId="LiveId" clId="{CABC4827-55D9-484C-9A51-086D97393C5C}" dt="2024-10-11T01:13:02.603" v="190" actId="113"/>
          <ac:spMkLst>
            <pc:docMk/>
            <pc:sldMk cId="1166346671" sldId="267"/>
            <ac:spMk id="9" creationId="{D3124775-9D86-4E67-BC77-C1DE41108C79}"/>
          </ac:spMkLst>
        </pc:spChg>
        <pc:picChg chg="add mod">
          <ac:chgData name="Christine D" userId="8248314c7aeb1703" providerId="LiveId" clId="{CABC4827-55D9-484C-9A51-086D97393C5C}" dt="2024-10-11T01:16:08.659" v="252" actId="1076"/>
          <ac:picMkLst>
            <pc:docMk/>
            <pc:sldMk cId="1166346671" sldId="267"/>
            <ac:picMk id="3" creationId="{508E4DCE-1375-94AF-566E-F522BC142770}"/>
          </ac:picMkLst>
        </pc:picChg>
      </pc:sldChg>
      <pc:sldChg chg="addSp modSp mod">
        <pc:chgData name="Christine D" userId="8248314c7aeb1703" providerId="LiveId" clId="{CABC4827-55D9-484C-9A51-086D97393C5C}" dt="2024-10-11T01:11:08.502" v="164" actId="1076"/>
        <pc:sldMkLst>
          <pc:docMk/>
          <pc:sldMk cId="3001596381" sldId="268"/>
        </pc:sldMkLst>
        <pc:spChg chg="mod">
          <ac:chgData name="Christine D" userId="8248314c7aeb1703" providerId="LiveId" clId="{CABC4827-55D9-484C-9A51-086D97393C5C}" dt="2024-10-11T01:10:19.639" v="150" actId="113"/>
          <ac:spMkLst>
            <pc:docMk/>
            <pc:sldMk cId="3001596381" sldId="268"/>
            <ac:spMk id="9" creationId="{27E113DA-3751-4FCC-83AE-53BF91B5EF89}"/>
          </ac:spMkLst>
        </pc:spChg>
        <pc:picChg chg="add mod">
          <ac:chgData name="Christine D" userId="8248314c7aeb1703" providerId="LiveId" clId="{CABC4827-55D9-484C-9A51-086D97393C5C}" dt="2024-10-11T01:10:44.809" v="155" actId="1076"/>
          <ac:picMkLst>
            <pc:docMk/>
            <pc:sldMk cId="3001596381" sldId="268"/>
            <ac:picMk id="3" creationId="{BCABE835-307A-FB57-C509-220140C7BADC}"/>
          </ac:picMkLst>
        </pc:picChg>
        <pc:picChg chg="add mod">
          <ac:chgData name="Christine D" userId="8248314c7aeb1703" providerId="LiveId" clId="{CABC4827-55D9-484C-9A51-086D97393C5C}" dt="2024-10-11T01:11:08.502" v="164" actId="1076"/>
          <ac:picMkLst>
            <pc:docMk/>
            <pc:sldMk cId="3001596381" sldId="268"/>
            <ac:picMk id="5" creationId="{A4B96B3C-4190-4386-7BEC-039484D1C9EE}"/>
          </ac:picMkLst>
        </pc:picChg>
      </pc:sldChg>
      <pc:sldChg chg="addSp delSp modSp mod">
        <pc:chgData name="Christine D" userId="8248314c7aeb1703" providerId="LiveId" clId="{CABC4827-55D9-484C-9A51-086D97393C5C}" dt="2024-10-11T01:01:30.985" v="49" actId="403"/>
        <pc:sldMkLst>
          <pc:docMk/>
          <pc:sldMk cId="81168810" sldId="271"/>
        </pc:sldMkLst>
        <pc:spChg chg="mod">
          <ac:chgData name="Christine D" userId="8248314c7aeb1703" providerId="LiveId" clId="{CABC4827-55D9-484C-9A51-086D97393C5C}" dt="2024-10-11T01:01:30.985" v="49" actId="403"/>
          <ac:spMkLst>
            <pc:docMk/>
            <pc:sldMk cId="81168810" sldId="271"/>
            <ac:spMk id="29" creationId="{04248B6C-DB26-4B2A-B81A-F7C5845F06B5}"/>
          </ac:spMkLst>
        </pc:spChg>
        <pc:picChg chg="add del mod">
          <ac:chgData name="Christine D" userId="8248314c7aeb1703" providerId="LiveId" clId="{CABC4827-55D9-484C-9A51-086D97393C5C}" dt="2024-10-11T00:59:56.897" v="18" actId="478"/>
          <ac:picMkLst>
            <pc:docMk/>
            <pc:sldMk cId="81168810" sldId="271"/>
            <ac:picMk id="3" creationId="{87C94F46-1EC8-061C-2435-E272FCB7EDA6}"/>
          </ac:picMkLst>
        </pc:picChg>
        <pc:picChg chg="add mod">
          <ac:chgData name="Christine D" userId="8248314c7aeb1703" providerId="LiveId" clId="{CABC4827-55D9-484C-9A51-086D97393C5C}" dt="2024-10-11T01:00:48.462" v="36" actId="1076"/>
          <ac:picMkLst>
            <pc:docMk/>
            <pc:sldMk cId="81168810" sldId="271"/>
            <ac:picMk id="5" creationId="{7EDCF136-BDCC-57F3-B391-133FD6A3258C}"/>
          </ac:picMkLst>
        </pc:picChg>
        <pc:picChg chg="add mod">
          <ac:chgData name="Christine D" userId="8248314c7aeb1703" providerId="LiveId" clId="{CABC4827-55D9-484C-9A51-086D97393C5C}" dt="2024-10-11T01:00:49.625" v="37" actId="1076"/>
          <ac:picMkLst>
            <pc:docMk/>
            <pc:sldMk cId="81168810" sldId="271"/>
            <ac:picMk id="7" creationId="{D0320E4F-7968-73F2-FAAA-40D028D83026}"/>
          </ac:picMkLst>
        </pc:picChg>
        <pc:picChg chg="add mod">
          <ac:chgData name="Christine D" userId="8248314c7aeb1703" providerId="LiveId" clId="{CABC4827-55D9-484C-9A51-086D97393C5C}" dt="2024-10-11T01:00:58.790" v="41" actId="1076"/>
          <ac:picMkLst>
            <pc:docMk/>
            <pc:sldMk cId="81168810" sldId="271"/>
            <ac:picMk id="9" creationId="{89434645-633A-56C7-90AB-8B953DE81FFA}"/>
          </ac:picMkLst>
        </pc:picChg>
        <pc:picChg chg="add mod">
          <ac:chgData name="Christine D" userId="8248314c7aeb1703" providerId="LiveId" clId="{CABC4827-55D9-484C-9A51-086D97393C5C}" dt="2024-10-11T01:01:18.811" v="46" actId="1076"/>
          <ac:picMkLst>
            <pc:docMk/>
            <pc:sldMk cId="81168810" sldId="271"/>
            <ac:picMk id="11" creationId="{B4CC9EE4-0A16-1184-B167-F0A8859315FA}"/>
          </ac:picMkLst>
        </pc:picChg>
      </pc:sldChg>
      <pc:sldChg chg="addSp modSp mod">
        <pc:chgData name="Christine D" userId="8248314c7aeb1703" providerId="LiveId" clId="{CABC4827-55D9-484C-9A51-086D97393C5C}" dt="2024-10-11T01:12:55.871" v="188" actId="1076"/>
        <pc:sldMkLst>
          <pc:docMk/>
          <pc:sldMk cId="664712647" sldId="275"/>
        </pc:sldMkLst>
        <pc:spChg chg="mod">
          <ac:chgData name="Christine D" userId="8248314c7aeb1703" providerId="LiveId" clId="{CABC4827-55D9-484C-9A51-086D97393C5C}" dt="2024-10-11T01:12:35.745" v="183" actId="403"/>
          <ac:spMkLst>
            <pc:docMk/>
            <pc:sldMk cId="664712647" sldId="275"/>
            <ac:spMk id="2" creationId="{CCE4F5D5-DD0E-437B-A505-14E680F14F53}"/>
          </ac:spMkLst>
        </pc:spChg>
        <pc:picChg chg="add mod">
          <ac:chgData name="Christine D" userId="8248314c7aeb1703" providerId="LiveId" clId="{CABC4827-55D9-484C-9A51-086D97393C5C}" dt="2024-10-11T01:12:55.871" v="188" actId="1076"/>
          <ac:picMkLst>
            <pc:docMk/>
            <pc:sldMk cId="664712647" sldId="275"/>
            <ac:picMk id="4" creationId="{0AB413B5-6C92-C98A-7E91-388E62FEE4DD}"/>
          </ac:picMkLst>
        </pc:picChg>
      </pc:sldChg>
      <pc:sldChg chg="del">
        <pc:chgData name="Christine D" userId="8248314c7aeb1703" providerId="LiveId" clId="{CABC4827-55D9-484C-9A51-086D97393C5C}" dt="2024-10-11T01:16:14.193" v="253" actId="47"/>
        <pc:sldMkLst>
          <pc:docMk/>
          <pc:sldMk cId="2958644030" sldId="276"/>
        </pc:sldMkLst>
      </pc:sldChg>
      <pc:sldChg chg="del">
        <pc:chgData name="Christine D" userId="8248314c7aeb1703" providerId="LiveId" clId="{CABC4827-55D9-484C-9A51-086D97393C5C}" dt="2024-10-11T01:16:16.250" v="254" actId="47"/>
        <pc:sldMkLst>
          <pc:docMk/>
          <pc:sldMk cId="1229500688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6AD65-D470-466E-B78E-8D9500141C7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16663-BEC4-45E7-B047-DCD7EFE2E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4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812E4B-1868-406A-A19E-DE846B593929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5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2AC5-138A-4951-A404-0138A21D005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4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4536-764D-40D1-9B95-62A0E335FA23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6D7F-B132-4998-8903-89C9194EFDD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9A5-FFA7-4CD4-B22D-93EF21E4306F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5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8507-5001-41A1-B618-AE40F685BBCD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B703-1451-4357-94F2-C92410594C3D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6A3D-3749-45E1-B697-9FA424C062EB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1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09B-3450-4854-876D-C8A364A3AB9E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72A6-0AFB-40B2-958B-9E050C0E695B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6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2ADA-9720-420B-AE4B-0EA6A2490368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70000E-8DB3-49B7-96F2-CD3E25B0F400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DA24FC-9281-45D2-BC5A-B2915EAFF7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4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95701-B8FC-CF83-F414-ECF32BC2F470}"/>
              </a:ext>
            </a:extLst>
          </p:cNvPr>
          <p:cNvSpPr txBox="1"/>
          <p:nvPr/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Grabbing and Touching Social Story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50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hild pulling her hair out of her mouth&#10;&#10;Description automatically generated">
            <a:extLst>
              <a:ext uri="{FF2B5EF4-FFF2-40B4-BE49-F238E27FC236}">
                <a16:creationId xmlns:a16="http://schemas.microsoft.com/office/drawing/2014/main" id="{045F0B5B-1550-E6D7-9ABF-46287EAEF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b="19742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011F1-88FA-A8C6-18F1-6ED5B2AB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0DA24FC-9281-45D2-BC5A-B2915EAFF77B}" type="slidenum">
              <a:rPr lang="en-US"/>
              <a:pPr defTabSz="914400"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8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2A8AC-B221-BCC0-E057-038502EF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4CB17-5D94-D4D3-AFB3-9DBB3C0055DA}"/>
              </a:ext>
            </a:extLst>
          </p:cNvPr>
          <p:cNvSpPr txBox="1"/>
          <p:nvPr/>
        </p:nvSpPr>
        <p:spPr>
          <a:xfrm>
            <a:off x="1526876" y="483881"/>
            <a:ext cx="5978106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stop grabbing our friends. </a:t>
            </a:r>
          </a:p>
        </p:txBody>
      </p:sp>
      <p:pic>
        <p:nvPicPr>
          <p:cNvPr id="5" name="Picture 4" descr="A red and white stop sign&#10;&#10;Description automatically generated">
            <a:extLst>
              <a:ext uri="{FF2B5EF4-FFF2-40B4-BE49-F238E27FC236}">
                <a16:creationId xmlns:a16="http://schemas.microsoft.com/office/drawing/2014/main" id="{B36A07D1-4841-232D-E775-BFCC494AB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1780366"/>
            <a:ext cx="48672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5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59CD1D-481A-478B-4A7D-852E7FFC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C3C58-AFBD-2BE3-4A0E-22E2DD455578}"/>
              </a:ext>
            </a:extLst>
          </p:cNvPr>
          <p:cNvSpPr txBox="1"/>
          <p:nvPr/>
        </p:nvSpPr>
        <p:spPr>
          <a:xfrm>
            <a:off x="1828799" y="518386"/>
            <a:ext cx="5624423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stretch or squeeze our toys instead. </a:t>
            </a:r>
          </a:p>
        </p:txBody>
      </p:sp>
      <p:pic>
        <p:nvPicPr>
          <p:cNvPr id="6" name="Picture 5" descr="A group of colorful plastic toys&#10;&#10;Description automatically generated with medium confidence">
            <a:extLst>
              <a:ext uri="{FF2B5EF4-FFF2-40B4-BE49-F238E27FC236}">
                <a16:creationId xmlns:a16="http://schemas.microsoft.com/office/drawing/2014/main" id="{7B4C1D18-08C8-0874-92A8-CC755C1A8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08" y="2122098"/>
            <a:ext cx="2493575" cy="2467155"/>
          </a:xfrm>
          <a:prstGeom prst="rect">
            <a:avLst/>
          </a:prstGeom>
        </p:spPr>
      </p:pic>
      <p:pic>
        <p:nvPicPr>
          <p:cNvPr id="1026" name="Picture 2" descr="aarons thinking putty">
            <a:extLst>
              <a:ext uri="{FF2B5EF4-FFF2-40B4-BE49-F238E27FC236}">
                <a16:creationId xmlns:a16="http://schemas.microsoft.com/office/drawing/2014/main" id="{BA3CFEB8-14DF-D7F3-7A30-5CF436F8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63" y="2199376"/>
            <a:ext cx="2009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p tube">
            <a:extLst>
              <a:ext uri="{FF2B5EF4-FFF2-40B4-BE49-F238E27FC236}">
                <a16:creationId xmlns:a16="http://schemas.microsoft.com/office/drawing/2014/main" id="{1F60A77D-0121-709C-4B30-3E63C9E5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8" y="2212497"/>
            <a:ext cx="2590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3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67B5D-B4D5-6D0F-4845-4C0672BB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481F0-87FD-6273-EBCA-F45CFD18A44E}"/>
              </a:ext>
            </a:extLst>
          </p:cNvPr>
          <p:cNvSpPr txBox="1"/>
          <p:nvPr/>
        </p:nvSpPr>
        <p:spPr>
          <a:xfrm>
            <a:off x="1785667" y="476079"/>
            <a:ext cx="5848709" cy="154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go to a calm </a:t>
            </a:r>
            <a:r>
              <a:rPr lang="en-CA" sz="4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corner </a:t>
            </a: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calm my body</a:t>
            </a:r>
          </a:p>
        </p:txBody>
      </p:sp>
      <p:pic>
        <p:nvPicPr>
          <p:cNvPr id="2050" name="Picture 2" descr="10 Awesome Calm Down Area in Classroom Ideas: Plus Printable PDF Downloads">
            <a:extLst>
              <a:ext uri="{FF2B5EF4-FFF2-40B4-BE49-F238E27FC236}">
                <a16:creationId xmlns:a16="http://schemas.microsoft.com/office/drawing/2014/main" id="{4B4EFFB8-3C29-7E12-109D-F230269B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52" y="2087593"/>
            <a:ext cx="2917884" cy="38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reating a Sensory Calming Corner in Your Preschool Classroom - PPT4Kids">
            <a:extLst>
              <a:ext uri="{FF2B5EF4-FFF2-40B4-BE49-F238E27FC236}">
                <a16:creationId xmlns:a16="http://schemas.microsoft.com/office/drawing/2014/main" id="{AF4F878C-AC51-5882-D412-AFC8D492D0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 descr="The Ultimate Guide to Setting up a Calm Down Corner in your Classroom -  Long After The Bell Rings">
            <a:extLst>
              <a:ext uri="{FF2B5EF4-FFF2-40B4-BE49-F238E27FC236}">
                <a16:creationId xmlns:a16="http://schemas.microsoft.com/office/drawing/2014/main" id="{44B4E6E7-C149-F490-D46E-9F438E5E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54" y="2613802"/>
            <a:ext cx="3873260" cy="29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4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67FBD2-B084-817E-810C-36EA7B25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8BF75-6AA7-7BBC-6882-F831ECD252CE}"/>
              </a:ext>
            </a:extLst>
          </p:cNvPr>
          <p:cNvSpPr txBox="1"/>
          <p:nvPr/>
        </p:nvSpPr>
        <p:spPr>
          <a:xfrm>
            <a:off x="491706" y="509760"/>
            <a:ext cx="8048445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must remember to keep my hands to myself. </a:t>
            </a:r>
          </a:p>
        </p:txBody>
      </p:sp>
      <p:pic>
        <p:nvPicPr>
          <p:cNvPr id="3074" name="Picture 2" descr="Keep Hands And Feet To Self">
            <a:extLst>
              <a:ext uri="{FF2B5EF4-FFF2-40B4-BE49-F238E27FC236}">
                <a16:creationId xmlns:a16="http://schemas.microsoft.com/office/drawing/2014/main" id="{92118A4D-A14D-B1B5-1D89-90420828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31946" r="3332" b="10518"/>
          <a:stretch/>
        </p:blipFill>
        <p:spPr bwMode="auto">
          <a:xfrm>
            <a:off x="2311878" y="1984076"/>
            <a:ext cx="4541177" cy="36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0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BE34F-4C5F-2D08-21AB-223E70A3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A4CA6-C13A-51CE-1980-A11C0C34AABC}"/>
              </a:ext>
            </a:extLst>
          </p:cNvPr>
          <p:cNvSpPr txBox="1"/>
          <p:nvPr/>
        </p:nvSpPr>
        <p:spPr>
          <a:xfrm>
            <a:off x="992039" y="811685"/>
            <a:ext cx="7591244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 can play happily together. </a:t>
            </a:r>
          </a:p>
        </p:txBody>
      </p:sp>
      <p:pic>
        <p:nvPicPr>
          <p:cNvPr id="4098" name="Picture 2" descr="Children who play outdoors are happier and more creative say experts |  Daily Mail Online">
            <a:extLst>
              <a:ext uri="{FF2B5EF4-FFF2-40B4-BE49-F238E27FC236}">
                <a16:creationId xmlns:a16="http://schemas.microsoft.com/office/drawing/2014/main" id="{4A8DCFC4-01E1-63C5-DA94-BE804BAE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65" y="2289684"/>
            <a:ext cx="60388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3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B7EB6-F557-5138-8E99-D4BB6060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A young child with her mouth open&#10;&#10;Description automatically generated">
            <a:extLst>
              <a:ext uri="{FF2B5EF4-FFF2-40B4-BE49-F238E27FC236}">
                <a16:creationId xmlns:a16="http://schemas.microsoft.com/office/drawing/2014/main" id="{AAF509BA-AAC8-71E2-7655-6B802BDE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20" y="2428420"/>
            <a:ext cx="5460521" cy="3551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01837-DAAA-DD6E-4378-C61835B817AD}"/>
              </a:ext>
            </a:extLst>
          </p:cNvPr>
          <p:cNvSpPr txBox="1"/>
          <p:nvPr/>
        </p:nvSpPr>
        <p:spPr>
          <a:xfrm>
            <a:off x="1526876" y="690915"/>
            <a:ext cx="57538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when I feel </a:t>
            </a:r>
            <a:r>
              <a:rPr lang="en-CA" sz="4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excited</a:t>
            </a:r>
            <a:r>
              <a:rPr lang="en-C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05064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F196B-BE78-E2C6-0757-397B22B1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9666AC4-5826-BE90-5AB2-5AB12A6F16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6637" y="239996"/>
            <a:ext cx="8739738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KG First Time In Forever" panose="02000506000000020003" pitchFamily="2" charset="0"/>
              </a:defRPr>
            </a:lvl1pPr>
          </a:lstStyle>
          <a:p>
            <a:pPr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may pull my friend’s hair or grab my friend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Two girls playing with their hair&#10;&#10;Description automatically generated">
            <a:extLst>
              <a:ext uri="{FF2B5EF4-FFF2-40B4-BE49-F238E27FC236}">
                <a16:creationId xmlns:a16="http://schemas.microsoft.com/office/drawing/2014/main" id="{BB3B53F0-553A-99BC-BDD9-AB82A372D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" y="1352332"/>
            <a:ext cx="3593944" cy="2421639"/>
          </a:xfrm>
          <a:prstGeom prst="rect">
            <a:avLst/>
          </a:prstGeom>
        </p:spPr>
      </p:pic>
      <p:pic>
        <p:nvPicPr>
          <p:cNvPr id="13" name="Picture 12" descr="A couple of young boys sitting on the ground&#10;&#10;Description automatically generated">
            <a:extLst>
              <a:ext uri="{FF2B5EF4-FFF2-40B4-BE49-F238E27FC236}">
                <a16:creationId xmlns:a16="http://schemas.microsoft.com/office/drawing/2014/main" id="{4EA31EE6-52D8-F654-FF9A-3F14FCF16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21" y="3993497"/>
            <a:ext cx="3648584" cy="2476846"/>
          </a:xfrm>
          <a:prstGeom prst="rect">
            <a:avLst/>
          </a:prstGeom>
        </p:spPr>
      </p:pic>
      <p:pic>
        <p:nvPicPr>
          <p:cNvPr id="15" name="Picture 14" descr="Two boys fighting each other&#10;&#10;Description automatically generated">
            <a:extLst>
              <a:ext uri="{FF2B5EF4-FFF2-40B4-BE49-F238E27FC236}">
                <a16:creationId xmlns:a16="http://schemas.microsoft.com/office/drawing/2014/main" id="{49D7A1F7-1ABA-A39A-8E9E-058861EB8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596" y="1359937"/>
            <a:ext cx="3328861" cy="2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A8D17-42EA-433D-890A-E766EBEF2CD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9895" y="664234"/>
            <a:ext cx="7453810" cy="731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2800">
                <a:latin typeface="KG First Time In Forever" panose="02000506000000020003" pitchFamily="2" charset="0"/>
              </a:defRPr>
            </a:lvl1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when I feel </a:t>
            </a:r>
            <a:r>
              <a:rPr lang="en-CA" sz="4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angry</a:t>
            </a:r>
            <a:r>
              <a:rPr lang="en-C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young child with her arms crossed&#10;&#10;Description automatically generated">
            <a:extLst>
              <a:ext uri="{FF2B5EF4-FFF2-40B4-BE49-F238E27FC236}">
                <a16:creationId xmlns:a16="http://schemas.microsoft.com/office/drawing/2014/main" id="{08105C18-C08A-5BE9-06E5-5EAE684A4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50" y="2228158"/>
            <a:ext cx="6166670" cy="34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E3F1B-D019-56D1-7535-0F7EF743B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C83F089-8509-3097-3C6A-42F09FD235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6637" y="239996"/>
            <a:ext cx="8739738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KG First Time In Forever" panose="02000506000000020003" pitchFamily="2" charset="0"/>
              </a:defRPr>
            </a:lvl1pPr>
          </a:lstStyle>
          <a:p>
            <a:pPr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may pull my friend’s hair or grab my friend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Two girls playing with their hair&#10;&#10;Description automatically generated">
            <a:extLst>
              <a:ext uri="{FF2B5EF4-FFF2-40B4-BE49-F238E27FC236}">
                <a16:creationId xmlns:a16="http://schemas.microsoft.com/office/drawing/2014/main" id="{E755F3B2-564D-FC41-29BB-D1771B5EB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" y="1352332"/>
            <a:ext cx="3593944" cy="2421639"/>
          </a:xfrm>
          <a:prstGeom prst="rect">
            <a:avLst/>
          </a:prstGeom>
        </p:spPr>
      </p:pic>
      <p:pic>
        <p:nvPicPr>
          <p:cNvPr id="13" name="Picture 12" descr="A couple of young boys sitting on the ground&#10;&#10;Description automatically generated">
            <a:extLst>
              <a:ext uri="{FF2B5EF4-FFF2-40B4-BE49-F238E27FC236}">
                <a16:creationId xmlns:a16="http://schemas.microsoft.com/office/drawing/2014/main" id="{12B87805-FB20-D2B7-3607-12EA6BFCC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21" y="3993497"/>
            <a:ext cx="3648584" cy="2476846"/>
          </a:xfrm>
          <a:prstGeom prst="rect">
            <a:avLst/>
          </a:prstGeom>
        </p:spPr>
      </p:pic>
      <p:pic>
        <p:nvPicPr>
          <p:cNvPr id="15" name="Picture 14" descr="Two boys fighting each other&#10;&#10;Description automatically generated">
            <a:extLst>
              <a:ext uri="{FF2B5EF4-FFF2-40B4-BE49-F238E27FC236}">
                <a16:creationId xmlns:a16="http://schemas.microsoft.com/office/drawing/2014/main" id="{C37A7BAC-30DF-196A-7F96-4EEE583DB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596" y="1359937"/>
            <a:ext cx="3328861" cy="2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2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4CEC67-C848-EEED-9637-ABF381E5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496BE-ADE4-B9DE-CD0B-85D155A3D290}"/>
              </a:ext>
            </a:extLst>
          </p:cNvPr>
          <p:cNvSpPr txBox="1"/>
          <p:nvPr/>
        </p:nvSpPr>
        <p:spPr>
          <a:xfrm>
            <a:off x="526211" y="872069"/>
            <a:ext cx="7927675" cy="59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when I feel </a:t>
            </a:r>
            <a:r>
              <a:rPr lang="en-CA" sz="4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</a:t>
            </a: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Picture 4" descr="A close-up of a crying child&#10;&#10;Description automatically generated">
            <a:extLst>
              <a:ext uri="{FF2B5EF4-FFF2-40B4-BE49-F238E27FC236}">
                <a16:creationId xmlns:a16="http://schemas.microsoft.com/office/drawing/2014/main" id="{413CD9E9-445C-266A-A24D-91BA742D4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51" y="1801484"/>
            <a:ext cx="5935872" cy="39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05F8-B0BE-EFD0-E1B1-9EB4FDEBC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F65BA0F-D4C6-F870-2098-13A56E38C4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6637" y="239996"/>
            <a:ext cx="8739738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atin typeface="KG First Time In Forever" panose="02000506000000020003" pitchFamily="2" charset="0"/>
              </a:defRPr>
            </a:lvl1pPr>
          </a:lstStyle>
          <a:p>
            <a:pPr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may pull my friend’s hair or grab my friend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Two girls playing with their hair&#10;&#10;Description automatically generated">
            <a:extLst>
              <a:ext uri="{FF2B5EF4-FFF2-40B4-BE49-F238E27FC236}">
                <a16:creationId xmlns:a16="http://schemas.microsoft.com/office/drawing/2014/main" id="{BA24C062-5BCC-1C06-F60B-4FC2E876C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" y="1352332"/>
            <a:ext cx="3593944" cy="2421639"/>
          </a:xfrm>
          <a:prstGeom prst="rect">
            <a:avLst/>
          </a:prstGeom>
        </p:spPr>
      </p:pic>
      <p:pic>
        <p:nvPicPr>
          <p:cNvPr id="13" name="Picture 12" descr="A couple of young boys sitting on the ground&#10;&#10;Description automatically generated">
            <a:extLst>
              <a:ext uri="{FF2B5EF4-FFF2-40B4-BE49-F238E27FC236}">
                <a16:creationId xmlns:a16="http://schemas.microsoft.com/office/drawing/2014/main" id="{8DF61852-60B8-4CBC-A685-4EA8BB7E3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21" y="3993497"/>
            <a:ext cx="3648584" cy="2476846"/>
          </a:xfrm>
          <a:prstGeom prst="rect">
            <a:avLst/>
          </a:prstGeom>
        </p:spPr>
      </p:pic>
      <p:pic>
        <p:nvPicPr>
          <p:cNvPr id="15" name="Picture 14" descr="Two boys fighting each other&#10;&#10;Description automatically generated">
            <a:extLst>
              <a:ext uri="{FF2B5EF4-FFF2-40B4-BE49-F238E27FC236}">
                <a16:creationId xmlns:a16="http://schemas.microsoft.com/office/drawing/2014/main" id="{0EC0F47D-9A73-06A0-DD50-1309ED181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596" y="1359937"/>
            <a:ext cx="3328861" cy="2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7F1CF-BDB0-6C03-52B5-EEECC879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Two girls playing with their hair&#10;&#10;Description automatically generated">
            <a:extLst>
              <a:ext uri="{FF2B5EF4-FFF2-40B4-BE49-F238E27FC236}">
                <a16:creationId xmlns:a16="http://schemas.microsoft.com/office/drawing/2014/main" id="{0F534E61-22C1-9C8D-6A3E-6CCF9EB3C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6" y="2305305"/>
            <a:ext cx="3024601" cy="2038009"/>
          </a:xfrm>
          <a:prstGeom prst="rect">
            <a:avLst/>
          </a:prstGeom>
        </p:spPr>
      </p:pic>
      <p:pic>
        <p:nvPicPr>
          <p:cNvPr id="4" name="Picture 3" descr="Two boys fighting each other&#10;&#10;Description automatically generated">
            <a:extLst>
              <a:ext uri="{FF2B5EF4-FFF2-40B4-BE49-F238E27FC236}">
                <a16:creationId xmlns:a16="http://schemas.microsoft.com/office/drawing/2014/main" id="{D71B27B8-D58C-EB32-749D-BF9AE292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441" y="2253889"/>
            <a:ext cx="2750891" cy="2037697"/>
          </a:xfrm>
          <a:prstGeom prst="rect">
            <a:avLst/>
          </a:prstGeom>
        </p:spPr>
      </p:pic>
      <p:pic>
        <p:nvPicPr>
          <p:cNvPr id="5" name="Picture 4" descr="A couple of young boys sitting on the ground&#10;&#10;Description automatically generated">
            <a:extLst>
              <a:ext uri="{FF2B5EF4-FFF2-40B4-BE49-F238E27FC236}">
                <a16:creationId xmlns:a16="http://schemas.microsoft.com/office/drawing/2014/main" id="{A41FF4BE-59DF-9479-64C7-A2FAAFEF4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049" y="4552617"/>
            <a:ext cx="2824956" cy="19177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9FE3CF-36C0-AC08-79C3-F12BA07058D4}"/>
              </a:ext>
            </a:extLst>
          </p:cNvPr>
          <p:cNvCxnSpPr>
            <a:cxnSpLocks/>
          </p:cNvCxnSpPr>
          <p:nvPr/>
        </p:nvCxnSpPr>
        <p:spPr>
          <a:xfrm flipV="1">
            <a:off x="785005" y="1492370"/>
            <a:ext cx="6866626" cy="4934309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CD6819-5674-908C-B2D7-F271CD7DE245}"/>
              </a:ext>
            </a:extLst>
          </p:cNvPr>
          <p:cNvCxnSpPr>
            <a:cxnSpLocks/>
          </p:cNvCxnSpPr>
          <p:nvPr/>
        </p:nvCxnSpPr>
        <p:spPr>
          <a:xfrm>
            <a:off x="1207698" y="1673525"/>
            <a:ext cx="6892506" cy="49429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8D7094-D5FF-3152-6355-DD5128CA624D}"/>
              </a:ext>
            </a:extLst>
          </p:cNvPr>
          <p:cNvSpPr txBox="1"/>
          <p:nvPr/>
        </p:nvSpPr>
        <p:spPr>
          <a:xfrm>
            <a:off x="1078302" y="396383"/>
            <a:ext cx="7237562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grabbing or touching my friend is </a:t>
            </a:r>
            <a:r>
              <a:rPr lang="en-CA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okay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1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B9B8E-8E91-687C-9EBB-853C046C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4FC-9281-45D2-BC5A-B2915EAFF77B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0055E-0B9B-08CD-C79C-DED1D5DF6A2D}"/>
              </a:ext>
            </a:extLst>
          </p:cNvPr>
          <p:cNvSpPr txBox="1"/>
          <p:nvPr/>
        </p:nvSpPr>
        <p:spPr>
          <a:xfrm>
            <a:off x="1147312" y="362635"/>
            <a:ext cx="6909759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grab our friends hard, it hurts, and they will be </a:t>
            </a:r>
            <a:r>
              <a:rPr lang="en-CA" sz="4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</a:t>
            </a:r>
            <a:r>
              <a:rPr lang="en-CA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child crying with his hands on his face&#10;&#10;Description automatically generated">
            <a:extLst>
              <a:ext uri="{FF2B5EF4-FFF2-40B4-BE49-F238E27FC236}">
                <a16:creationId xmlns:a16="http://schemas.microsoft.com/office/drawing/2014/main" id="{40E6171E-DDA7-152A-A8DC-1021D9342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1" y="2198388"/>
            <a:ext cx="6891265" cy="37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56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  <p:tag name="FORM" val="true"/>
  <p:tag name="MULTILINE" val="true"/>
  <p:tag name="SCROLL" val="true"/>
  <p:tag name="FORMCOPY" val="true"/>
  <p:tag name="FORMRICHTEXTFIE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  <p:tag name="FORM" val="true"/>
  <p:tag name="MULTILINE" val="true"/>
  <p:tag name="SCROLL" val="true"/>
  <p:tag name="FORMCOPY" val="true"/>
  <p:tag name="FORMRICHTEXTFIE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  <p:tag name="FORM" val="true"/>
  <p:tag name="MULTILINE" val="true"/>
  <p:tag name="SCROLL" val="true"/>
  <p:tag name="FORMCOPY" val="true"/>
  <p:tag name="FORMRICHTEXTFIE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  <p:tag name="FORM" val="true"/>
  <p:tag name="MULTILINE" val="true"/>
  <p:tag name="SCROLL" val="true"/>
  <p:tag name="FORMCOPY" val="true"/>
  <p:tag name="FORMRICHTEXTFIEL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1814</TotalTime>
  <Words>133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Welton</dc:creator>
  <cp:lastModifiedBy>Christine D</cp:lastModifiedBy>
  <cp:revision>80</cp:revision>
  <dcterms:created xsi:type="dcterms:W3CDTF">2019-01-28T01:41:45Z</dcterms:created>
  <dcterms:modified xsi:type="dcterms:W3CDTF">2024-11-07T16:59:23Z</dcterms:modified>
</cp:coreProperties>
</file>